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autoCompressPictures="0">
  <p:sldMasterIdLst>
    <p:sldMasterId id="2147483665" r:id="rId14"/>
  </p:sldMasterIdLst>
  <p:sldIdLst>
    <p:sldId id="256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</p:sldIdLst>
  <p:sldSz cx="9144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orient="horz" pos="2157" userDrawn="1">
          <p15:clr>
            <a:srgbClr val="A4A3A4"/>
          </p15:clr>
        </p15:guide>
        <p15:guide id="1" pos="28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printerSettings" Target="printerSettings/printerSettings1.bin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2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_rels/slide3.xml.rels><?xml version="1.0" encoding="UTF-8"?>
<Relationships xmlns="http://schemas.openxmlformats.org/package/2006/relationships"><Relationship Id="rId3" Type="http://schemas.openxmlformats.org/officeDocument/2006/relationships/image" Target="../media/fImage2492154741.png"></Relationship><Relationship Id="rId4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3.png"></Relationship><Relationship Id="rId3" Type="http://schemas.openxmlformats.org/officeDocument/2006/relationships/slideLayout" Target="../slideLayouts/slideLayout2.xml"></Relationship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표지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870" cy="45275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/>
              <a:t>지식저장소 웹사이트 화면 설계서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작성자: </a:t>
            </a:r>
            <a:r>
              <a:rPr lang="ko-KR"/>
              <a:t>A반 강부희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마무리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/>
              <a:t>누구나 쉽게 가입하고 문서를 읽고 쓸 수 있음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지식 공유와 기여가 쉬운 구조로 설계됨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 lang="ko-KR"/>
              <a:t>대 </a:t>
            </a:r>
            <a:r>
              <a:rPr lang="ko-KR"/>
              <a:t>도서</a:t>
            </a:r>
            <a:r>
              <a:rPr lang="ko-KR"/>
              <a:t>관 </a:t>
            </a:r>
            <a:r>
              <a:rPr lang="ko-KR"/>
              <a:t>느</a:t>
            </a:r>
            <a:r>
              <a:rPr lang="ko-KR"/>
              <a:t>낌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 lang="ko-KR"/>
              <a:t>정보 </a:t>
            </a:r>
            <a:r>
              <a:rPr lang="ko-KR"/>
              <a:t>토대</a:t>
            </a:r>
            <a:r>
              <a:rPr lang="ko-KR"/>
              <a:t>로 </a:t>
            </a:r>
            <a:r>
              <a:rPr lang="ko-KR"/>
              <a:t>사용</a:t>
            </a:r>
            <a:r>
              <a:rPr lang="ko-KR"/>
              <a:t>자 </a:t>
            </a:r>
            <a:r>
              <a:rPr lang="ko-KR"/>
              <a:t>끼</a:t>
            </a:r>
            <a:r>
              <a:rPr lang="ko-KR"/>
              <a:t>리 </a:t>
            </a:r>
            <a:r>
              <a:rPr lang="ko-KR"/>
              <a:t>토</a:t>
            </a:r>
            <a:r>
              <a:rPr lang="ko-KR"/>
              <a:t>론 </a:t>
            </a:r>
            <a:r>
              <a:rPr lang="ko-KR"/>
              <a:t>대</a:t>
            </a:r>
            <a:r>
              <a:rPr lang="ko-KR"/>
              <a:t>화 </a:t>
            </a:r>
            <a:r>
              <a:rPr lang="ko-KR"/>
              <a:t>가</a:t>
            </a:r>
            <a:r>
              <a:rPr lang="ko-KR"/>
              <a:t>능</a:t>
            </a:r>
            <a:endParaRPr lang="ko-KR" altLang="en-US"/>
          </a:p>
          <a:p>
            <a:pPr marL="342900" indent="-342900">
              <a:buFontTx/>
              <a:buNone/>
            </a:pPr>
            <a:r>
              <a:rPr lang="ko-KR"/>
              <a:t>(댓글 </a:t>
            </a:r>
            <a:r>
              <a:rPr lang="ko-KR"/>
              <a:t>기</a:t>
            </a:r>
            <a:r>
              <a:rPr lang="ko-KR"/>
              <a:t>능,</a:t>
            </a:r>
            <a:r>
              <a:rPr lang="ko-KR"/>
              <a:t>커뮤니</a:t>
            </a:r>
            <a:r>
              <a:rPr lang="ko-KR"/>
              <a:t>티 기능</a:t>
            </a:r>
            <a:r>
              <a:rPr lang="ko-KR"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/>
              <a:t>목</a:t>
            </a:r>
            <a:r>
              <a:rPr lang="ko-KR"/>
              <a:t>적</a:t>
            </a:r>
            <a:r>
              <a:rPr/>
              <a:t> 개요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870" cy="45275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Tx/>
              <a:buNone/>
            </a:pPr>
            <a:r>
              <a:rPr/>
              <a:t> 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endParaRPr lang="ko-KR" altLang="en-US"/>
          </a:p>
        </p:txBody>
      </p:sp>
      <p:pic>
        <p:nvPicPr>
          <p:cNvPr id="4" name="Picture 3" descr="C:/Users/kia98/AppData/Roaming/PolarisOffice/ETemp/14736_23217936/image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065530" y="1617345"/>
            <a:ext cx="6647180" cy="458597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457200" y="274955"/>
            <a:ext cx="8230870" cy="1144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/>
              <a:t>전체 화면 흐름도</a:t>
            </a:r>
            <a:endParaRPr lang="ko-KR" altLang="en-US"/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>
            <a:off x="457200" y="1600200"/>
            <a:ext cx="4781550" cy="452818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/>
              <a:t>메인 → 문서 검색/열람/회원가입 → 로그인 → 문서 작성/수정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일반적</a:t>
            </a:r>
            <a:r>
              <a:rPr lang="ko-KR"/>
              <a:t>인 </a:t>
            </a:r>
            <a:r>
              <a:rPr lang="ko-KR"/>
              <a:t>회원가</a:t>
            </a:r>
            <a:r>
              <a:rPr lang="ko-KR"/>
              <a:t>입 </a:t>
            </a:r>
            <a:r>
              <a:rPr lang="ko-KR"/>
              <a:t>으</a:t>
            </a:r>
            <a:r>
              <a:rPr lang="ko-KR"/>
              <a:t>로 </a:t>
            </a:r>
            <a:r>
              <a:rPr/>
              <a:t>사용자가 </a:t>
            </a:r>
            <a:r>
              <a:rPr/>
              <a:t>알아보</a:t>
            </a:r>
            <a:r>
              <a:rPr lang="ko-KR"/>
              <a:t>기</a:t>
            </a:r>
            <a:r>
              <a:rPr/>
              <a:t> 쉬운 흐름 입니다.</a:t>
            </a:r>
            <a:endParaRPr lang="ko-KR" altLang="en-US"/>
          </a:p>
        </p:txBody>
      </p:sp>
      <p:pic>
        <p:nvPicPr>
          <p:cNvPr id="4" name="그림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5394325" y="1350010"/>
            <a:ext cx="3213100" cy="50311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주요 화면 목록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/>
              <a:t>1: 메인화면 - 검색창, 인기 문서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2: 회원가입 - 정보입력, 인증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3: 로그인 - ID/PW 입력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4: 문서 열람 - 본문 보기, 링크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5: 문서 편집 - 내용 수정, 저장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회원가입 입력 항목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/>
              <a:t>이메일, 비밀번호, 닉네임 (필수)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활동 목적 (선택)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약관 동의 (필수)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/>
          <a:lstStyle/>
          <a:p>
            <a:r>
              <a:t>회원가입 화면 구성 예시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235" cy="4526915"/>
          </a:xfrm>
        </p:spPr>
        <p:txBody>
          <a:bodyPr/>
          <a:lstStyle/>
          <a:p>
            <a:r>
              <a:t>입력창은 세로로 정렬, 하단에 '가입하기' 버튼</a:t>
            </a:r>
          </a:p>
          <a:p>
            <a:r>
              <a:t>입력 오류 시 하단에 메시지 표시</a:t>
            </a:r>
          </a:p>
        </p:txBody>
      </p:sp>
      <p:pic>
        <p:nvPicPr>
          <p:cNvPr id="4" name="Picture 3" descr="C:/Users/kia98/AppData/Roaming/PolarisOffice/ETemp/6796_19316176/image3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831715" y="3738245"/>
            <a:ext cx="3658235" cy="2439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문서 열람/검색 화면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검색창, 문서 카테고리, 본문 보기</a:t>
            </a:r>
          </a:p>
          <a:p>
            <a:r>
              <a:t>관련 문서, 공유 버튼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문서 작성/편집 화면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제목, 본문, 태그 입력</a:t>
            </a:r>
          </a:p>
          <a:p>
            <a:r>
              <a:t>'미리보기' → '저장하기'로 완성</a:t>
            </a:r>
          </a:p>
          <a:p>
            <a:r>
              <a:t>복잡하지 않게 쉽게 구성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30235" cy="114363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>
              <a:buFontTx/>
              <a:buNone/>
            </a:pPr>
            <a:r>
              <a:rPr lang="ko-KR"/>
              <a:t>U</a:t>
            </a:r>
            <a:r>
              <a:rPr lang="ko-KR"/>
              <a:t>I </a:t>
            </a:r>
            <a:r>
              <a:rPr/>
              <a:t>고려사항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30870" cy="4527550"/>
          </a:xfrm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342900" indent="-342900">
              <a:buFont typeface="Arial"/>
              <a:buChar char="•"/>
            </a:pPr>
            <a:r>
              <a:rPr/>
              <a:t>PC/모바일 모두 보기 편함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접근성: 키보드 사용, 명확한 버튼</a:t>
            </a:r>
            <a:r>
              <a:rPr/>
              <a:t>, </a:t>
            </a:r>
            <a:r>
              <a:rPr/>
              <a:t>사용</a:t>
            </a:r>
            <a:r>
              <a:rPr lang="ko-KR"/>
              <a:t>자 </a:t>
            </a:r>
            <a:r>
              <a:rPr/>
              <a:t>이름</a:t>
            </a:r>
            <a:r>
              <a:rPr/>
              <a:t>(</a:t>
            </a:r>
            <a:r>
              <a:rPr lang="ko-KR"/>
              <a:t>실명</a:t>
            </a:r>
            <a:r>
              <a:rPr/>
              <a:t>)</a:t>
            </a:r>
            <a:endParaRPr lang="ko-KR" altLang="en-US"/>
          </a:p>
          <a:p>
            <a:pPr marL="342900" indent="-342900">
              <a:buFont typeface="Arial"/>
              <a:buChar char="•"/>
            </a:pPr>
            <a:r>
              <a:rPr/>
              <a:t>이메일 인증, 향후 소셜</a:t>
            </a:r>
            <a:r>
              <a:rPr/>
              <a:t> </a:t>
            </a:r>
            <a:r>
              <a:rPr/>
              <a:t>연</a:t>
            </a:r>
            <a:r>
              <a:rPr lang="ko-KR"/>
              <a:t>동</a:t>
            </a:r>
            <a:r>
              <a:rPr/>
              <a:t> 로그인도 가능</a:t>
            </a:r>
            <a:r>
              <a:rPr/>
              <a:t/>
            </a:r>
            <a:br>
              <a:rPr/>
            </a:br>
            <a:r>
              <a:rPr/>
              <a:t>(</a:t>
            </a:r>
            <a:r>
              <a:rPr lang="ko-KR"/>
              <a:t>네이버,</a:t>
            </a:r>
            <a:r>
              <a:rPr lang="ko-KR"/>
              <a:t>구</a:t>
            </a:r>
            <a:r>
              <a:rPr lang="ko-KR"/>
              <a:t>글,</a:t>
            </a:r>
            <a:r>
              <a:rPr lang="ko-KR"/>
              <a:t>등</a:t>
            </a:r>
            <a:r>
              <a:rPr lang="ko-KR"/>
              <a:t>등</a:t>
            </a:r>
            <a:r>
              <a:rPr/>
              <a:t>)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10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kia9838</cp:lastModifiedBy>
  <cp:version>10.105.269.55310</cp:version>
  <dcterms:modified xsi:type="dcterms:W3CDTF">2013-01-27T09:15:58Z</dcterms:modified>
</cp:coreProperties>
</file>