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표지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870" cy="452755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dirty="0" err="1"/>
              <a:t>지식저장소</a:t>
            </a:r>
            <a:r>
              <a:rPr dirty="0"/>
              <a:t> </a:t>
            </a:r>
            <a:r>
              <a:rPr dirty="0" err="1"/>
              <a:t>웹사이트</a:t>
            </a:r>
            <a:r>
              <a:rPr dirty="0"/>
              <a:t> </a:t>
            </a:r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설계서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 err="1"/>
              <a:t>작성자</a:t>
            </a:r>
            <a:r>
              <a:rPr dirty="0"/>
              <a:t>: </a:t>
            </a:r>
            <a:r>
              <a:rPr lang="ko-KR" dirty="0" err="1" smtClean="0"/>
              <a:t>A반</a:t>
            </a:r>
            <a:r>
              <a:rPr lang="en-US" altLang="ko-KR" dirty="0"/>
              <a:t>_</a:t>
            </a:r>
            <a:r>
              <a:rPr lang="ko-KR" dirty="0" err="1" smtClean="0"/>
              <a:t>강부희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마무리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가입하고</a:t>
            </a:r>
            <a:r>
              <a:rPr dirty="0"/>
              <a:t> </a:t>
            </a:r>
            <a:r>
              <a:rPr dirty="0" err="1"/>
              <a:t>문서를</a:t>
            </a:r>
            <a:r>
              <a:rPr dirty="0"/>
              <a:t> </a:t>
            </a:r>
            <a:r>
              <a:rPr dirty="0" err="1"/>
              <a:t>읽고</a:t>
            </a:r>
            <a:r>
              <a:rPr dirty="0"/>
              <a:t> 쓸 수 </a:t>
            </a:r>
            <a:r>
              <a:rPr dirty="0" err="1"/>
              <a:t>있음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 err="1"/>
              <a:t>지식</a:t>
            </a:r>
            <a:r>
              <a:rPr dirty="0"/>
              <a:t> </a:t>
            </a:r>
            <a:r>
              <a:rPr dirty="0" err="1"/>
              <a:t>공유와</a:t>
            </a:r>
            <a:r>
              <a:rPr dirty="0"/>
              <a:t> </a:t>
            </a:r>
            <a:r>
              <a:rPr dirty="0" err="1"/>
              <a:t>기여가</a:t>
            </a:r>
            <a:r>
              <a:rPr dirty="0"/>
              <a:t> </a:t>
            </a:r>
            <a:r>
              <a:rPr dirty="0" err="1"/>
              <a:t>쉬운</a:t>
            </a:r>
            <a:r>
              <a:rPr dirty="0"/>
              <a:t> </a:t>
            </a:r>
            <a:r>
              <a:rPr dirty="0" err="1"/>
              <a:t>구조로</a:t>
            </a:r>
            <a:r>
              <a:rPr dirty="0"/>
              <a:t> </a:t>
            </a:r>
            <a:r>
              <a:rPr dirty="0" err="1"/>
              <a:t>설계됨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lang="ko-KR" dirty="0"/>
              <a:t>대 도서관 느낌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lang="ko-KR" dirty="0" smtClean="0"/>
              <a:t>정보 </a:t>
            </a:r>
            <a:r>
              <a:rPr lang="ko-KR" dirty="0"/>
              <a:t>토대로 사용자 끼리 토론 대화 가능</a:t>
            </a:r>
            <a:endParaRPr lang="ko-KR" altLang="en-US" dirty="0"/>
          </a:p>
          <a:p>
            <a:pPr marL="342900" indent="-342900">
              <a:buFontTx/>
              <a:buNone/>
            </a:pPr>
            <a:r>
              <a:rPr lang="ko-KR" dirty="0"/>
              <a:t>(댓글 </a:t>
            </a:r>
            <a:r>
              <a:rPr lang="ko-KR" dirty="0" err="1"/>
              <a:t>기능,커뮤니티</a:t>
            </a:r>
            <a:r>
              <a:rPr lang="ko-KR" dirty="0"/>
              <a:t> 기능</a:t>
            </a:r>
            <a:r>
              <a:rPr lang="ko-KR" dirty="0" smtClean="0"/>
              <a:t>)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/>
              <a:t>목</a:t>
            </a:r>
            <a:r>
              <a:rPr lang="ko-KR"/>
              <a:t>적</a:t>
            </a:r>
            <a:r>
              <a:rPr/>
              <a:t> 개요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870" cy="452755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Tx/>
              <a:buNone/>
            </a:pPr>
            <a:r>
              <a:rPr/>
              <a:t> 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Picture 3" descr="C:/Users/kia98/AppData/Roaming/PolarisOffice/ETemp/14736_2321793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530" y="1617345"/>
            <a:ext cx="6647180" cy="45859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8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/>
              <a:t>전체 화면 흐름도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781550" cy="45281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/>
              <a:t>메인 → 문서 검색/열람/회원가입 → 로그인 → 문서 작성/수정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일반적</a:t>
            </a:r>
            <a:r>
              <a:rPr lang="ko-KR"/>
              <a:t>인 회원가입 으로 </a:t>
            </a:r>
            <a:r>
              <a:rPr/>
              <a:t>사용자가 알아보</a:t>
            </a:r>
            <a:r>
              <a:rPr lang="ko-KR"/>
              <a:t>기</a:t>
            </a:r>
            <a:r>
              <a:rPr/>
              <a:t> 쉬운 흐름 입니다.</a:t>
            </a:r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325" y="1350010"/>
            <a:ext cx="3213100" cy="50311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주요 화면 목록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dirty="0"/>
              <a:t>1: </a:t>
            </a:r>
            <a:r>
              <a:rPr dirty="0" err="1"/>
              <a:t>메인화면</a:t>
            </a:r>
            <a:r>
              <a:rPr dirty="0"/>
              <a:t> - </a:t>
            </a:r>
            <a:r>
              <a:rPr dirty="0" err="1"/>
              <a:t>검색창</a:t>
            </a:r>
            <a:r>
              <a:rPr dirty="0"/>
              <a:t>, </a:t>
            </a:r>
            <a:r>
              <a:rPr dirty="0" err="1"/>
              <a:t>인기</a:t>
            </a:r>
            <a:r>
              <a:rPr dirty="0"/>
              <a:t> </a:t>
            </a:r>
            <a:r>
              <a:rPr dirty="0" err="1"/>
              <a:t>문서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/>
              <a:t>2: </a:t>
            </a:r>
            <a:r>
              <a:rPr dirty="0" err="1"/>
              <a:t>회원가입</a:t>
            </a:r>
            <a:r>
              <a:rPr dirty="0"/>
              <a:t> - </a:t>
            </a:r>
            <a:r>
              <a:rPr dirty="0" err="1"/>
              <a:t>정보입력</a:t>
            </a:r>
            <a:r>
              <a:rPr dirty="0"/>
              <a:t>, </a:t>
            </a:r>
            <a:r>
              <a:rPr dirty="0" err="1"/>
              <a:t>인증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/>
              <a:t>3: </a:t>
            </a:r>
            <a:r>
              <a:rPr dirty="0" err="1"/>
              <a:t>로그인</a:t>
            </a:r>
            <a:r>
              <a:rPr dirty="0"/>
              <a:t> - ID/PW </a:t>
            </a:r>
            <a:r>
              <a:rPr dirty="0" err="1"/>
              <a:t>입력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/>
              <a:t>4: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열람</a:t>
            </a:r>
            <a:r>
              <a:rPr dirty="0"/>
              <a:t> - </a:t>
            </a:r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보기</a:t>
            </a:r>
            <a:r>
              <a:rPr dirty="0"/>
              <a:t>, </a:t>
            </a:r>
            <a:r>
              <a:rPr dirty="0" err="1"/>
              <a:t>링크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/>
              <a:t>5: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편집</a:t>
            </a:r>
            <a:r>
              <a:rPr dirty="0"/>
              <a:t> -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수정</a:t>
            </a:r>
            <a:r>
              <a:rPr dirty="0"/>
              <a:t>, </a:t>
            </a:r>
            <a:r>
              <a:rPr dirty="0" err="1"/>
              <a:t>저장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회원가입 입력 항목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dirty="0" err="1"/>
              <a:t>이메일</a:t>
            </a:r>
            <a:r>
              <a:rPr dirty="0"/>
              <a:t>, </a:t>
            </a:r>
            <a:r>
              <a:rPr dirty="0" err="1"/>
              <a:t>비밀번호</a:t>
            </a:r>
            <a:r>
              <a:rPr dirty="0"/>
              <a:t>, </a:t>
            </a:r>
            <a:r>
              <a:rPr dirty="0" err="1"/>
              <a:t>닉네임</a:t>
            </a:r>
            <a:r>
              <a:rPr dirty="0"/>
              <a:t> (</a:t>
            </a:r>
            <a:r>
              <a:rPr dirty="0" err="1"/>
              <a:t>필수</a:t>
            </a:r>
            <a:r>
              <a:rPr dirty="0"/>
              <a:t>)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 err="1"/>
              <a:t>활동</a:t>
            </a:r>
            <a:r>
              <a:rPr dirty="0"/>
              <a:t> </a:t>
            </a:r>
            <a:r>
              <a:rPr dirty="0" err="1"/>
              <a:t>목적</a:t>
            </a:r>
            <a:r>
              <a:rPr dirty="0"/>
              <a:t> (</a:t>
            </a:r>
            <a:r>
              <a:rPr dirty="0" err="1"/>
              <a:t>선택</a:t>
            </a:r>
            <a:r>
              <a:rPr dirty="0"/>
              <a:t>)</a:t>
            </a:r>
            <a:endParaRPr lang="ko-KR" altLang="en-US" dirty="0"/>
          </a:p>
          <a:p>
            <a:pPr marL="342900" indent="-342900">
              <a:buFont typeface="Arial"/>
              <a:buChar char="•"/>
            </a:pPr>
            <a:r>
              <a:rPr dirty="0" err="1"/>
              <a:t>약관</a:t>
            </a:r>
            <a:r>
              <a:rPr dirty="0"/>
              <a:t> </a:t>
            </a:r>
            <a:r>
              <a:rPr dirty="0" err="1"/>
              <a:t>동의</a:t>
            </a:r>
            <a:r>
              <a:rPr dirty="0"/>
              <a:t> (</a:t>
            </a:r>
            <a:r>
              <a:rPr dirty="0" err="1"/>
              <a:t>필수</a:t>
            </a:r>
            <a:r>
              <a:rPr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회원가입 화면 구성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r>
              <a:t>입력창은 세로로 정렬, 하단에 '가입하기' 버튼</a:t>
            </a:r>
          </a:p>
          <a:p>
            <a:r>
              <a:t>입력 오류 시 하단에 메시지 표시</a:t>
            </a:r>
          </a:p>
        </p:txBody>
      </p:sp>
      <p:pic>
        <p:nvPicPr>
          <p:cNvPr id="4" name="Picture 3" descr="C:/Users/kia98/AppData/Roaming/PolarisOffice/ETemp/6796_19316176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15" y="3738245"/>
            <a:ext cx="3658235" cy="24390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문서 열람/검색 화면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검색창, 문서 카테고리, 본문 보기</a:t>
            </a:r>
          </a:p>
          <a:p>
            <a:r>
              <a:t>관련 문서, 공유 버튼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문서 작성/편집 화면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제목</a:t>
            </a:r>
            <a:r>
              <a:rPr dirty="0"/>
              <a:t>, </a:t>
            </a:r>
            <a:r>
              <a:rPr dirty="0" err="1"/>
              <a:t>본문</a:t>
            </a:r>
            <a:r>
              <a:rPr dirty="0"/>
              <a:t>, </a:t>
            </a:r>
            <a:r>
              <a:rPr dirty="0" err="1"/>
              <a:t>태그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/>
              <a:t>'</a:t>
            </a:r>
            <a:r>
              <a:rPr dirty="0" err="1"/>
              <a:t>미리보기</a:t>
            </a:r>
            <a:r>
              <a:rPr dirty="0"/>
              <a:t>' → '</a:t>
            </a:r>
            <a:r>
              <a:rPr dirty="0" err="1"/>
              <a:t>저장하기'로</a:t>
            </a:r>
            <a:r>
              <a:rPr dirty="0"/>
              <a:t> </a:t>
            </a:r>
            <a:r>
              <a:rPr dirty="0" err="1"/>
              <a:t>완성</a:t>
            </a:r>
            <a:endParaRPr dirty="0"/>
          </a:p>
          <a:p>
            <a:r>
              <a:rPr dirty="0" err="1"/>
              <a:t>복잡하지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/>
              <a:t>UI </a:t>
            </a:r>
            <a:r>
              <a:rPr/>
              <a:t>고려사항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81854" cy="452755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sz="2400" dirty="0"/>
              <a:t>PC/</a:t>
            </a:r>
            <a:r>
              <a:rPr sz="2400" dirty="0" err="1"/>
              <a:t>모바일</a:t>
            </a:r>
            <a:r>
              <a:rPr sz="2400" dirty="0"/>
              <a:t> </a:t>
            </a:r>
            <a:r>
              <a:rPr sz="2400" dirty="0" err="1"/>
              <a:t>모두</a:t>
            </a:r>
            <a:r>
              <a:rPr sz="2400" dirty="0"/>
              <a:t> </a:t>
            </a:r>
            <a:r>
              <a:rPr sz="2400" dirty="0" err="1"/>
              <a:t>보기</a:t>
            </a:r>
            <a:r>
              <a:rPr sz="2400" dirty="0"/>
              <a:t> </a:t>
            </a:r>
            <a:r>
              <a:rPr sz="2400" dirty="0" smtClean="0"/>
              <a:t>편</a:t>
            </a:r>
            <a:r>
              <a:rPr lang="ko-KR" altLang="en-US" sz="2400" dirty="0" smtClean="0"/>
              <a:t>하게</a:t>
            </a:r>
            <a:endParaRPr lang="ko-KR" altLang="en-US" sz="2400" dirty="0"/>
          </a:p>
          <a:p>
            <a:pPr marL="342900" indent="-342900">
              <a:buFont typeface="Arial"/>
              <a:buChar char="•"/>
            </a:pPr>
            <a:r>
              <a:rPr sz="2400" dirty="0" err="1" smtClean="0"/>
              <a:t>접근성</a:t>
            </a:r>
            <a:r>
              <a:rPr lang="en-US" sz="2400" dirty="0" smtClean="0"/>
              <a:t> </a:t>
            </a:r>
            <a:r>
              <a:rPr sz="2400" dirty="0" smtClean="0"/>
              <a:t>:</a:t>
            </a:r>
            <a:r>
              <a:rPr lang="ko-KR" altLang="en-US" sz="2400" dirty="0" smtClean="0"/>
              <a:t>일반적인</a:t>
            </a:r>
            <a:r>
              <a:rPr sz="2400" dirty="0" smtClean="0"/>
              <a:t> </a:t>
            </a:r>
            <a:r>
              <a:rPr sz="2400" dirty="0" err="1"/>
              <a:t>키보드</a:t>
            </a:r>
            <a:r>
              <a:rPr sz="2400" dirty="0"/>
              <a:t> </a:t>
            </a:r>
            <a:r>
              <a:rPr sz="2400" dirty="0" err="1"/>
              <a:t>사용</a:t>
            </a:r>
            <a:r>
              <a:rPr sz="2400" dirty="0"/>
              <a:t>, </a:t>
            </a:r>
            <a:r>
              <a:rPr lang="ko-KR" altLang="en-US" sz="2400" dirty="0" smtClean="0"/>
              <a:t>보기 편리한</a:t>
            </a:r>
            <a:r>
              <a:rPr sz="2400" dirty="0" smtClean="0"/>
              <a:t> </a:t>
            </a:r>
            <a:r>
              <a:rPr sz="2400" dirty="0" err="1"/>
              <a:t>버튼</a:t>
            </a:r>
            <a:r>
              <a:rPr sz="2400" dirty="0"/>
              <a:t>, </a:t>
            </a:r>
            <a:r>
              <a:rPr sz="2400" dirty="0" err="1"/>
              <a:t>사용</a:t>
            </a:r>
            <a:r>
              <a:rPr lang="ko-KR" sz="2400" dirty="0"/>
              <a:t>자 </a:t>
            </a:r>
            <a:r>
              <a:rPr sz="2400" dirty="0" err="1"/>
              <a:t>이름</a:t>
            </a:r>
            <a:r>
              <a:rPr sz="2400" dirty="0"/>
              <a:t>(</a:t>
            </a:r>
            <a:r>
              <a:rPr lang="ko-KR" sz="2400" dirty="0"/>
              <a:t>실명</a:t>
            </a:r>
            <a:r>
              <a:rPr sz="2400" dirty="0"/>
              <a:t>)</a:t>
            </a:r>
            <a:endParaRPr lang="ko-KR" altLang="en-US" sz="2400" dirty="0"/>
          </a:p>
          <a:p>
            <a:pPr marL="342900" indent="-342900">
              <a:buFont typeface="Arial"/>
              <a:buChar char="•"/>
            </a:pPr>
            <a:r>
              <a:rPr lang="ko-KR" altLang="en-US" sz="2400" dirty="0" smtClean="0"/>
              <a:t>가입 </a:t>
            </a:r>
            <a:r>
              <a:rPr lang="en-US" altLang="ko-KR" sz="2400" dirty="0" smtClean="0"/>
              <a:t>: </a:t>
            </a:r>
            <a:r>
              <a:rPr sz="2400" dirty="0" err="1" smtClean="0"/>
              <a:t>이메일</a:t>
            </a:r>
            <a:r>
              <a:rPr sz="2400" dirty="0" smtClean="0"/>
              <a:t> </a:t>
            </a:r>
            <a:r>
              <a:rPr sz="2400" dirty="0" err="1"/>
              <a:t>인증</a:t>
            </a:r>
            <a:r>
              <a:rPr sz="2400" dirty="0" smtClean="0"/>
              <a:t>, </a:t>
            </a:r>
            <a:r>
              <a:rPr sz="2400" dirty="0" err="1"/>
              <a:t>소셜</a:t>
            </a:r>
            <a:r>
              <a:rPr sz="2400" dirty="0"/>
              <a:t> 연</a:t>
            </a:r>
            <a:r>
              <a:rPr lang="ko-KR" sz="2400" dirty="0"/>
              <a:t>동</a:t>
            </a:r>
            <a:r>
              <a:rPr sz="2400" dirty="0"/>
              <a:t> </a:t>
            </a:r>
            <a:r>
              <a:rPr sz="2400" dirty="0" err="1"/>
              <a:t>로그인도</a:t>
            </a:r>
            <a:r>
              <a:rPr sz="2400" dirty="0"/>
              <a:t> </a:t>
            </a:r>
            <a:r>
              <a:rPr sz="2400" dirty="0" err="1"/>
              <a:t>가능</a:t>
            </a:r>
            <a:r>
              <a:rPr sz="2400" dirty="0"/>
              <a:t/>
            </a:r>
            <a:br>
              <a:rPr sz="2400" dirty="0"/>
            </a:br>
            <a:r>
              <a:rPr sz="2400" dirty="0"/>
              <a:t>(</a:t>
            </a:r>
            <a:r>
              <a:rPr lang="ko-KR" sz="2400" dirty="0" err="1"/>
              <a:t>네이버,구글,등등</a:t>
            </a:r>
            <a:r>
              <a:rPr sz="2400" dirty="0" smtClean="0"/>
              <a:t>)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ko-KR" altLang="en-US" sz="2400" dirty="0" smtClean="0"/>
              <a:t>검색 기능</a:t>
            </a:r>
            <a:endParaRPr lang="en-US" altLang="ko-KR" sz="2400" dirty="0" smtClean="0"/>
          </a:p>
          <a:p>
            <a:pPr marL="342900" indent="-342900">
              <a:buFont typeface="Arial"/>
              <a:buChar char="•"/>
            </a:pPr>
            <a:r>
              <a:rPr lang="ko-KR" altLang="en-US" sz="2400" dirty="0" smtClean="0"/>
              <a:t>댓글 기능</a:t>
            </a:r>
            <a:endParaRPr lang="en-US" altLang="ko-KR" sz="2400" dirty="0" smtClean="0"/>
          </a:p>
          <a:p>
            <a:pPr marL="342900" indent="-342900">
              <a:buFont typeface="Arial"/>
              <a:buChar char="•"/>
            </a:pPr>
            <a:r>
              <a:rPr lang="ko-KR" altLang="en-US" sz="2400" dirty="0" smtClean="0"/>
              <a:t>추가 키워드</a:t>
            </a: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Pages>10</Pages>
  <Words>234</Words>
  <Characters>0</Characters>
  <Application>Microsoft Office PowerPoint</Application>
  <DocSecurity>0</DocSecurity>
  <PresentationFormat>화면 슬라이드 쇼(4:3)</PresentationFormat>
  <Lines>0</Lines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표지</vt:lpstr>
      <vt:lpstr>목적 개요</vt:lpstr>
      <vt:lpstr>전체 화면 흐름도</vt:lpstr>
      <vt:lpstr>주요 화면 목록</vt:lpstr>
      <vt:lpstr>회원가입 입력 항목</vt:lpstr>
      <vt:lpstr>회원가입 화면 구성 예시</vt:lpstr>
      <vt:lpstr>문서 열람/검색 화면</vt:lpstr>
      <vt:lpstr>문서 작성/편집 화면</vt:lpstr>
      <vt:lpstr>UI 고려사항</vt:lpstr>
      <vt:lpstr>마무리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cp:lastModifiedBy>user</cp:lastModifiedBy>
  <cp:revision>9</cp:revision>
  <dcterms:modified xsi:type="dcterms:W3CDTF">2025-04-25T00:07:10Z</dcterms:modified>
  <cp:version>10.105.269.55310</cp:version>
</cp:coreProperties>
</file>