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0" r:id="rId14"/>
  </p:sldMasterIdLst>
  <p:sldIdLst>
    <p:sldId id="256" r:id="rId16"/>
    <p:sldId id="257" r:id="rId17"/>
    <p:sldId id="258" r:id="rId18"/>
  </p:sldIdLst>
  <p:sldSz cx="914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9" userDrawn="1">
          <p15:clr>
            <a:srgbClr val="A4A3A4"/>
          </p15:clr>
        </p15:guide>
        <p15:guide id="1" pos="2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printerSettings" Target="printerSettings/printerSettings1.bin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viewProps" Target="viewProps.xml"></Relationship><Relationship Id="rId20" Type="http://schemas.openxmlformats.org/officeDocument/2006/relationships/presProps" Target="presProps.xml"></Relationship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사전 프로그램 웹페이지 설계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기초 구성안 기반 PPT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1. 웹페이지에 대한 설명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55625" y="1573530"/>
            <a:ext cx="82302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AI 기반 사전 프로그램임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나무위키를 프로그램화한 형태임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드래그 또는 단축키로 용어 설명 / 번역 가능함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학습 보조 도구로 사용됨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PPT나 웹페이지 어디서든 작동함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2. 메인페이지 구성 설명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상단(Header): 로고, 메뉴 (소개 / 사용법 / 로그인 / 문의 등) 있음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중앙(Main): 기능 요약 설명, 아이콘 나열, 예시 또는 데모 포함 가능함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하단(Footer): 제작자, 저작권, 문의 정보 포함함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전체적으로 심플한 구성임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3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kia9838</cp:lastModifiedBy>
  <cp:version>10.105.277.55893</cp:version>
  <dcterms:modified xsi:type="dcterms:W3CDTF">2013-01-27T09:15:58Z</dcterms:modified>
</cp:coreProperties>
</file>