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  <p:sldMasterId id="2147483692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1" r:id="rId7"/>
    <p:sldId id="260" r:id="rId8"/>
    <p:sldId id="262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der Notizen mittels Klicken bearbeiten</a:t>
            </a:r>
          </a:p>
        </p:txBody>
      </p:sp>
      <p:sp>
        <p:nvSpPr>
          <p:cNvPr id="9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&lt;Kopfzeile&gt;</a:t>
            </a:r>
          </a:p>
        </p:txBody>
      </p:sp>
      <p:sp>
        <p:nvSpPr>
          <p:cNvPr id="95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&lt;Datum/Uhrzeit&gt;</a:t>
            </a:r>
          </a:p>
        </p:txBody>
      </p:sp>
      <p:sp>
        <p:nvSpPr>
          <p:cNvPr id="96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&lt;Fußzeile&gt;</a:t>
            </a:r>
          </a:p>
        </p:txBody>
      </p:sp>
      <p:sp>
        <p:nvSpPr>
          <p:cNvPr id="97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F8EFC543-B9C4-40BC-AF5C-8EBC7E1BC08E}" type="slidenum"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‹Nr.›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54915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843E2C0-BDCF-4BFC-BE93-27ECECAE8F10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94395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3784895-2B12-4570-9802-CF2DB3B71412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16638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347766D-A36C-492E-841A-EE54D60A7DD3}" type="datetime1">
              <a:rPr lang="de-DE" sz="10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23.01.2017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847E626-6314-4407-9445-03A6CDB0317B}" type="slidenum">
              <a:rPr lang="de-DE" sz="32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‹Nr.›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184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347766D-A36C-492E-841A-EE54D60A7DD3}" type="datetime1">
              <a:rPr lang="de-DE" sz="10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23.01.2017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847E626-6314-4407-9445-03A6CDB0317B}" type="slidenum">
              <a:rPr lang="de-DE" sz="32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‹Nr.›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24722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347766D-A36C-492E-841A-EE54D60A7DD3}" type="datetime1">
              <a:rPr lang="de-DE" sz="10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23.01.2017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847E626-6314-4407-9445-03A6CDB0317B}" type="slidenum">
              <a:rPr lang="de-DE" sz="32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‹Nr.›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61432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347766D-A36C-492E-841A-EE54D60A7DD3}" type="datetime1">
              <a:rPr lang="de-DE" sz="10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23.01.2017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847E626-6314-4407-9445-03A6CDB0317B}" type="slidenum">
              <a:rPr lang="de-DE" sz="32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‹Nr.›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917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347766D-A36C-492E-841A-EE54D60A7DD3}" type="datetime1">
              <a:rPr lang="de-DE" sz="10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23.01.2017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847E626-6314-4407-9445-03A6CDB0317B}" type="slidenum">
              <a:rPr lang="de-DE" sz="32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‹Nr.›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21236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347766D-A36C-492E-841A-EE54D60A7DD3}" type="datetime1">
              <a:rPr lang="de-DE" sz="10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23.01.2017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847E626-6314-4407-9445-03A6CDB0317B}" type="slidenum">
              <a:rPr lang="de-DE" sz="32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‹Nr.›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39727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347766D-A36C-492E-841A-EE54D60A7DD3}" type="datetime1">
              <a:rPr lang="de-DE" sz="10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23.01.2017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847E626-6314-4407-9445-03A6CDB0317B}" type="slidenum">
              <a:rPr lang="de-DE" sz="32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‹Nr.›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4019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347766D-A36C-492E-841A-EE54D60A7DD3}" type="datetime1">
              <a:rPr lang="de-DE" sz="10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23.01.2017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847E626-6314-4407-9445-03A6CDB0317B}" type="slidenum">
              <a:rPr lang="de-DE" sz="32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‹Nr.›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930341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347766D-A36C-492E-841A-EE54D60A7DD3}" type="datetime1">
              <a:rPr lang="de-DE" sz="10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23.01.2017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847E626-6314-4407-9445-03A6CDB0317B}" type="slidenum">
              <a:rPr lang="de-DE" sz="32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‹Nr.›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06395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18F8A76-BFCC-40A7-84D3-B91532A602E5}" type="datetime1">
              <a:rPr lang="de-DE" sz="10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23.01.2017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5F9DD5C-DCC7-43FE-8029-730D8BC2DA5E}" type="slidenum">
              <a:rPr lang="de-DE" sz="32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‹Nr.›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8696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18F8A76-BFCC-40A7-84D3-B91532A602E5}" type="datetime1">
              <a:rPr lang="de-DE" sz="10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23.01.2017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5F9DD5C-DCC7-43FE-8029-730D8BC2DA5E}" type="slidenum">
              <a:rPr lang="de-DE" sz="32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‹Nr.›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69239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347766D-A36C-492E-841A-EE54D60A7DD3}" type="datetime1">
              <a:rPr lang="de-DE" sz="10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23.01.2017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847E626-6314-4407-9445-03A6CDB0317B}" type="slidenum">
              <a:rPr lang="de-DE" sz="32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‹Nr.›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55695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18F8A76-BFCC-40A7-84D3-B91532A602E5}" type="datetime1">
              <a:rPr lang="de-DE" sz="10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23.01.2017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5F9DD5C-DCC7-43FE-8029-730D8BC2DA5E}" type="slidenum">
              <a:rPr lang="de-DE" sz="32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‹Nr.›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829784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18F8A76-BFCC-40A7-84D3-B91532A602E5}" type="datetime1">
              <a:rPr lang="de-DE" sz="10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23.01.2017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5F9DD5C-DCC7-43FE-8029-730D8BC2DA5E}" type="slidenum">
              <a:rPr lang="de-DE" sz="32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‹Nr.›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173351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18F8A76-BFCC-40A7-84D3-B91532A602E5}" type="datetime1">
              <a:rPr lang="de-DE" sz="10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23.01.2017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5F9DD5C-DCC7-43FE-8029-730D8BC2DA5E}" type="slidenum">
              <a:rPr lang="de-DE" sz="32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‹Nr.›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785571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18F8A76-BFCC-40A7-84D3-B91532A602E5}" type="datetime1">
              <a:rPr lang="de-DE" sz="10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23.01.2017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5F9DD5C-DCC7-43FE-8029-730D8BC2DA5E}" type="slidenum">
              <a:rPr lang="de-DE" sz="32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‹Nr.›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77415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18F8A76-BFCC-40A7-84D3-B91532A602E5}" type="datetime1">
              <a:rPr lang="de-DE" sz="10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23.01.2017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5F9DD5C-DCC7-43FE-8029-730D8BC2DA5E}" type="slidenum">
              <a:rPr lang="de-DE" sz="32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‹Nr.›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8982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18F8A76-BFCC-40A7-84D3-B91532A602E5}" type="datetime1">
              <a:rPr lang="de-DE" sz="10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23.01.2017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5F9DD5C-DCC7-43FE-8029-730D8BC2DA5E}" type="slidenum">
              <a:rPr lang="de-DE" sz="32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‹Nr.›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284746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18F8A76-BFCC-40A7-84D3-B91532A602E5}" type="datetime1">
              <a:rPr lang="de-DE" sz="10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23.01.2017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5F9DD5C-DCC7-43FE-8029-730D8BC2DA5E}" type="slidenum">
              <a:rPr lang="de-DE" sz="32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‹Nr.›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908557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18F8A76-BFCC-40A7-84D3-B91532A602E5}" type="datetime1">
              <a:rPr lang="de-DE" sz="10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23.01.2017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5F9DD5C-DCC7-43FE-8029-730D8BC2DA5E}" type="slidenum">
              <a:rPr lang="de-DE" sz="32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‹Nr.›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756186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18F8A76-BFCC-40A7-84D3-B91532A602E5}" type="datetime1">
              <a:rPr lang="de-DE" sz="10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23.01.2017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5F9DD5C-DCC7-43FE-8029-730D8BC2DA5E}" type="slidenum">
              <a:rPr lang="de-DE" sz="32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‹Nr.›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109428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18F8A76-BFCC-40A7-84D3-B91532A602E5}" type="datetime1">
              <a:rPr lang="de-DE" sz="10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23.01.2017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5F9DD5C-DCC7-43FE-8029-730D8BC2DA5E}" type="slidenum">
              <a:rPr lang="de-DE" sz="32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‹Nr.›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3642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347766D-A36C-492E-841A-EE54D60A7DD3}" type="datetime1">
              <a:rPr lang="de-DE" sz="10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23.01.2017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847E626-6314-4407-9445-03A6CDB0317B}" type="slidenum">
              <a:rPr lang="de-DE" sz="32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‹Nr.›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77498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18F8A76-BFCC-40A7-84D3-B91532A602E5}" type="datetime1">
              <a:rPr lang="de-DE" sz="10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23.01.2017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5F9DD5C-DCC7-43FE-8029-730D8BC2DA5E}" type="slidenum">
              <a:rPr lang="de-DE" sz="32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‹Nr.›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797774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18F8A76-BFCC-40A7-84D3-B91532A602E5}" type="datetime1">
              <a:rPr lang="de-DE" sz="10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23.01.2017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5F9DD5C-DCC7-43FE-8029-730D8BC2DA5E}" type="slidenum">
              <a:rPr lang="de-DE" sz="32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‹Nr.›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24684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18F8A76-BFCC-40A7-84D3-B91532A602E5}" type="datetime1">
              <a:rPr lang="de-DE" sz="10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23.01.2017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5F9DD5C-DCC7-43FE-8029-730D8BC2DA5E}" type="slidenum">
              <a:rPr lang="de-DE" sz="32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‹Nr.›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602154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18F8A76-BFCC-40A7-84D3-B91532A602E5}" type="datetime1">
              <a:rPr lang="de-DE" sz="10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23.01.2017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5F9DD5C-DCC7-43FE-8029-730D8BC2DA5E}" type="slidenum">
              <a:rPr lang="de-DE" sz="32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‹Nr.›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701913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18F8A76-BFCC-40A7-84D3-B91532A602E5}" type="datetime1">
              <a:rPr lang="de-DE" sz="10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23.01.2017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5F9DD5C-DCC7-43FE-8029-730D8BC2DA5E}" type="slidenum">
              <a:rPr lang="de-DE" sz="32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‹Nr.›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4282725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4360" y="685800"/>
            <a:ext cx="10058040" cy="2742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684360" y="4114800"/>
            <a:ext cx="8535600" cy="1879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0770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347766D-A36C-492E-841A-EE54D60A7DD3}" type="datetime1">
              <a:rPr lang="de-DE" sz="10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23.01.2017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847E626-6314-4407-9445-03A6CDB0317B}" type="slidenum">
              <a:rPr lang="de-DE" sz="32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‹Nr.›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20342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347766D-A36C-492E-841A-EE54D60A7DD3}" type="datetime1">
              <a:rPr lang="de-DE" sz="10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23.01.2017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847E626-6314-4407-9445-03A6CDB0317B}" type="slidenum">
              <a:rPr lang="de-DE" sz="32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‹Nr.›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55944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347766D-A36C-492E-841A-EE54D60A7DD3}" type="datetime1">
              <a:rPr lang="de-DE" sz="10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23.01.2017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847E626-6314-4407-9445-03A6CDB0317B}" type="slidenum">
              <a:rPr lang="de-DE" sz="32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‹Nr.›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70402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347766D-A36C-492E-841A-EE54D60A7DD3}" type="datetime1">
              <a:rPr lang="de-DE" sz="10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23.01.2017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847E626-6314-4407-9445-03A6CDB0317B}" type="slidenum">
              <a:rPr lang="de-DE" sz="32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‹Nr.›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65628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347766D-A36C-492E-841A-EE54D60A7DD3}" type="datetime1">
              <a:rPr lang="de-DE" sz="10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23.01.2017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847E626-6314-4407-9445-03A6CDB0317B}" type="slidenum">
              <a:rPr lang="de-DE" sz="32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‹Nr.›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50019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347766D-A36C-492E-841A-EE54D60A7DD3}" type="datetime1">
              <a:rPr lang="de-DE" sz="10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23.01.2017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847E626-6314-4407-9445-03A6CDB0317B}" type="slidenum">
              <a:rPr lang="de-DE" sz="32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‹Nr.›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6750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algn="r">
              <a:lnSpc>
                <a:spcPct val="100000"/>
              </a:lnSpc>
            </a:pPr>
            <a:fld id="{918F8A76-BFCC-40A7-84D3-B91532A602E5}" type="datetime1">
              <a:rPr lang="de-DE" sz="10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23.01.2017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algn="r">
              <a:lnSpc>
                <a:spcPct val="100000"/>
              </a:lnSpc>
            </a:pPr>
            <a:fld id="{25F9DD5C-DCC7-43FE-8029-730D8BC2DA5E}" type="slidenum">
              <a:rPr lang="de-DE" sz="32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‹Nr.›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777048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algn="r">
              <a:lnSpc>
                <a:spcPct val="100000"/>
              </a:lnSpc>
            </a:pPr>
            <a:fld id="{918F8A76-BFCC-40A7-84D3-B91532A602E5}" type="datetime1">
              <a:rPr lang="de-DE" sz="10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23.01.2017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algn="r">
              <a:lnSpc>
                <a:spcPct val="100000"/>
              </a:lnSpc>
            </a:pPr>
            <a:fld id="{25F9DD5C-DCC7-43FE-8029-730D8BC2DA5E}" type="slidenum">
              <a:rPr lang="de-DE" sz="32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‹Nr.›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986185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  <p:sldLayoutId id="2147483710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flashcards/client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684360" y="685800"/>
            <a:ext cx="8000640" cy="2971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de-DE" sz="4800" b="0" strike="noStrike" cap="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Service &amp; Cloud Computing WS 2016/17</a:t>
            </a:r>
            <a:endParaRPr lang="de-DE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684360" y="3843720"/>
            <a:ext cx="6400440" cy="1946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Gruppe 6</a:t>
            </a:r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Tim George, Dennis Körte, Sven Zedlick</a:t>
            </a:r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684360" y="685800"/>
            <a:ext cx="10058040" cy="763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3200" b="0" strike="noStrike" cap="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Agenda</a:t>
            </a:r>
            <a:endParaRPr lang="de-DE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684360" y="1820520"/>
            <a:ext cx="8535600" cy="4173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514440" indent="-514080">
              <a:lnSpc>
                <a:spcPct val="100000"/>
              </a:lnSpc>
              <a:buClr>
                <a:srgbClr val="FFFFFF"/>
              </a:buClr>
              <a:buSzPct val="80000"/>
              <a:buFont typeface="Century Gothic"/>
              <a:buAutoNum type="romanUcPeriod"/>
            </a:pPr>
            <a:r>
              <a:rPr lang="de-DE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Thema &amp; Anspruch des </a:t>
            </a:r>
            <a:r>
              <a:rPr lang="de-DE" sz="2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Webservice</a:t>
            </a:r>
          </a:p>
          <a:p>
            <a:pPr marL="514440" indent="-514080">
              <a:lnSpc>
                <a:spcPct val="100000"/>
              </a:lnSpc>
              <a:buClr>
                <a:srgbClr val="FFFFFF"/>
              </a:buClr>
              <a:buSzPct val="80000"/>
              <a:buFont typeface="Century Gothic"/>
              <a:buAutoNum type="romanUcPeriod"/>
            </a:pPr>
            <a:r>
              <a:rPr lang="de-DE" sz="24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Struktur des Webservice</a:t>
            </a:r>
            <a:endParaRPr lang="de-DE" sz="2000" b="0" strike="noStrike" spc="-1" dirty="0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514440" indent="-514080">
              <a:lnSpc>
                <a:spcPct val="100000"/>
              </a:lnSpc>
              <a:buClr>
                <a:srgbClr val="FFFFFF"/>
              </a:buClr>
              <a:buSzPct val="80000"/>
              <a:buFont typeface="Century Gothic"/>
              <a:buAutoNum type="romanUcPeriod"/>
            </a:pPr>
            <a:r>
              <a:rPr lang="de-DE" sz="2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Aktueller Stand</a:t>
            </a:r>
            <a:endParaRPr lang="de-DE" sz="2000" b="0" strike="noStrike" spc="-1" dirty="0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514440" indent="-514080">
              <a:lnSpc>
                <a:spcPct val="100000"/>
              </a:lnSpc>
              <a:buClr>
                <a:srgbClr val="FFFFFF"/>
              </a:buClr>
              <a:buSzPct val="80000"/>
              <a:buFont typeface="Century Gothic"/>
              <a:buAutoNum type="romanUcPeriod"/>
            </a:pPr>
            <a:r>
              <a:rPr lang="de-DE" sz="24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Aufgetretene Probleme</a:t>
            </a:r>
            <a:endParaRPr lang="de-DE" sz="2000" b="0" strike="noStrike" spc="-1" dirty="0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514440" indent="-514080">
              <a:lnSpc>
                <a:spcPct val="100000"/>
              </a:lnSpc>
              <a:buClr>
                <a:srgbClr val="FFFFFF"/>
              </a:buClr>
              <a:buSzPct val="80000"/>
              <a:buFont typeface="Century Gothic"/>
              <a:buAutoNum type="romanUcPeriod"/>
            </a:pPr>
            <a:r>
              <a:rPr lang="de-DE" sz="2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Fazit</a:t>
            </a:r>
            <a:endParaRPr lang="de-DE" sz="2000" b="0" strike="noStrike" spc="-1" dirty="0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2" name="TextShape 3"/>
          <p:cNvSpPr txBox="1"/>
          <p:nvPr/>
        </p:nvSpPr>
        <p:spPr>
          <a:xfrm>
            <a:off x="10363320" y="5578560"/>
            <a:ext cx="1141920" cy="6696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E21F5CD-FD05-42BA-A75F-587381630A80}" type="slidenum">
              <a:rPr lang="de-DE" sz="3200" b="0" strike="noStrike" spc="-1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684360" y="685800"/>
            <a:ext cx="10058040" cy="763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3200" b="0" strike="noStrike" cap="all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I. </a:t>
            </a:r>
            <a:r>
              <a:rPr lang="de-DE" sz="3200" b="0" strike="noStrike" cap="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Thema &amp; Anspruch des Webservice</a:t>
            </a:r>
            <a:endParaRPr lang="de-DE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10363320" y="5578560"/>
            <a:ext cx="1141920" cy="6696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E64216D-4C12-4FC0-BD65-D878BC0FCB20}" type="slidenum">
              <a:rPr lang="de-DE" sz="3200" b="0" strike="noStrike" spc="-1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3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05" name="Grafik 104"/>
          <p:cNvPicPr/>
          <p:nvPr/>
        </p:nvPicPr>
        <p:blipFill>
          <a:blip r:embed="rId3"/>
          <a:stretch/>
        </p:blipFill>
        <p:spPr>
          <a:xfrm>
            <a:off x="720000" y="2448000"/>
            <a:ext cx="9774360" cy="2346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684360" y="685800"/>
            <a:ext cx="10058040" cy="763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3200" b="0" strike="noStrike" cap="all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II. </a:t>
            </a:r>
            <a:r>
              <a:rPr lang="de-DE" sz="3200" b="0" strike="noStrike" cap="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STRUKTUR DES </a:t>
            </a:r>
            <a:r>
              <a:rPr lang="de-DE" sz="3200" b="0" strike="noStrike" cap="all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wEBsERVICE</a:t>
            </a:r>
            <a:endParaRPr lang="de-DE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10363320" y="5578560"/>
            <a:ext cx="1141920" cy="6696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1CFC535-3A63-444B-8F35-FD5556FE7526}" type="slidenum">
              <a:rPr lang="de-DE" sz="3200" b="0" strike="noStrike" spc="-1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4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08" name="Grafik 107"/>
          <p:cNvPicPr/>
          <p:nvPr/>
        </p:nvPicPr>
        <p:blipFill>
          <a:blip r:embed="rId3"/>
          <a:stretch/>
        </p:blipFill>
        <p:spPr>
          <a:xfrm>
            <a:off x="3501600" y="1645921"/>
            <a:ext cx="7533213" cy="4379982"/>
          </a:xfrm>
          <a:prstGeom prst="rect">
            <a:avLst/>
          </a:prstGeom>
          <a:ln>
            <a:noFill/>
          </a:ln>
        </p:spPr>
      </p:pic>
      <p:pic>
        <p:nvPicPr>
          <p:cNvPr id="5" name="Picture 2"/>
          <p:cNvPicPr/>
          <p:nvPr/>
        </p:nvPicPr>
        <p:blipFill>
          <a:blip r:embed="rId4"/>
          <a:stretch/>
        </p:blipFill>
        <p:spPr>
          <a:xfrm>
            <a:off x="1173243" y="3507177"/>
            <a:ext cx="1394735" cy="386771"/>
          </a:xfrm>
          <a:prstGeom prst="rect">
            <a:avLst/>
          </a:prstGeom>
          <a:ln>
            <a:noFill/>
          </a:ln>
        </p:spPr>
      </p:pic>
      <p:pic>
        <p:nvPicPr>
          <p:cNvPr id="6" name="Picture 10"/>
          <p:cNvPicPr/>
          <p:nvPr/>
        </p:nvPicPr>
        <p:blipFill>
          <a:blip r:embed="rId5"/>
          <a:stretch/>
        </p:blipFill>
        <p:spPr>
          <a:xfrm>
            <a:off x="1160203" y="2809145"/>
            <a:ext cx="1386453" cy="368951"/>
          </a:xfrm>
          <a:prstGeom prst="rect">
            <a:avLst/>
          </a:prstGeom>
          <a:ln>
            <a:noFill/>
          </a:ln>
        </p:spPr>
      </p:pic>
      <p:pic>
        <p:nvPicPr>
          <p:cNvPr id="7" name="Picture 12"/>
          <p:cNvPicPr/>
          <p:nvPr/>
        </p:nvPicPr>
        <p:blipFill>
          <a:blip r:embed="rId6"/>
          <a:stretch/>
        </p:blipFill>
        <p:spPr>
          <a:xfrm>
            <a:off x="1166826" y="1853105"/>
            <a:ext cx="1417073" cy="653821"/>
          </a:xfrm>
          <a:prstGeom prst="rect">
            <a:avLst/>
          </a:prstGeom>
          <a:ln>
            <a:noFill/>
          </a:ln>
        </p:spPr>
      </p:pic>
      <p:pic>
        <p:nvPicPr>
          <p:cNvPr id="8" name="Picture 14"/>
          <p:cNvPicPr/>
          <p:nvPr/>
        </p:nvPicPr>
        <p:blipFill>
          <a:blip r:embed="rId7"/>
          <a:stretch/>
        </p:blipFill>
        <p:spPr>
          <a:xfrm>
            <a:off x="1339534" y="4839087"/>
            <a:ext cx="1027792" cy="531340"/>
          </a:xfrm>
          <a:prstGeom prst="rect">
            <a:avLst/>
          </a:prstGeom>
          <a:ln>
            <a:noFill/>
          </a:ln>
        </p:spPr>
      </p:pic>
      <p:pic>
        <p:nvPicPr>
          <p:cNvPr id="9" name="Picture 20"/>
          <p:cNvPicPr/>
          <p:nvPr/>
        </p:nvPicPr>
        <p:blipFill>
          <a:blip r:embed="rId8"/>
          <a:stretch/>
        </p:blipFill>
        <p:spPr>
          <a:xfrm>
            <a:off x="1216413" y="4213905"/>
            <a:ext cx="1308396" cy="395305"/>
          </a:xfrm>
          <a:prstGeom prst="rect">
            <a:avLst/>
          </a:prstGeom>
          <a:ln>
            <a:noFill/>
          </a:ln>
        </p:spPr>
      </p:pic>
      <p:pic>
        <p:nvPicPr>
          <p:cNvPr id="10" name="Picture 22"/>
          <p:cNvPicPr/>
          <p:nvPr/>
        </p:nvPicPr>
        <p:blipFill>
          <a:blip r:embed="rId9"/>
          <a:stretch/>
        </p:blipFill>
        <p:spPr>
          <a:xfrm>
            <a:off x="1432224" y="5609013"/>
            <a:ext cx="824995" cy="41689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684360" y="685800"/>
            <a:ext cx="10058040" cy="763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3200" b="0" strike="noStrike" cap="all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III. </a:t>
            </a:r>
            <a:r>
              <a:rPr lang="de-DE" sz="3200" b="0" strike="noStrike" cap="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Aktueller Stand</a:t>
            </a:r>
            <a:endParaRPr lang="de-DE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684360" y="1820520"/>
            <a:ext cx="8535600" cy="4173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100000"/>
              </a:lnSpc>
              <a:buClr>
                <a:srgbClr val="FFFFFF"/>
              </a:buClr>
              <a:buSzPct val="80000"/>
            </a:pPr>
            <a:r>
              <a:rPr lang="de-DE" sz="2000" b="1" strike="noStrike" spc="-1" dirty="0" smtClean="0">
                <a:uFill>
                  <a:solidFill>
                    <a:srgbClr val="FFFFFF"/>
                  </a:solidFill>
                </a:uFill>
                <a:latin typeface="Century Gothic"/>
                <a:hlinkClick r:id="rId2"/>
              </a:rPr>
              <a:t>DEMO</a:t>
            </a:r>
            <a:endParaRPr lang="de-DE" sz="2000" b="1" strike="noStrike" spc="-1" dirty="0"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0" name="TextShape 3"/>
          <p:cNvSpPr txBox="1"/>
          <p:nvPr/>
        </p:nvSpPr>
        <p:spPr>
          <a:xfrm>
            <a:off x="10363320" y="5578560"/>
            <a:ext cx="1141920" cy="6696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A3AD118-E61D-4877-9EAD-AFD729A75660}" type="slidenum">
              <a:rPr lang="de-DE" sz="3200" b="0" strike="noStrike" spc="-1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5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684360" y="685800"/>
            <a:ext cx="10058040" cy="763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3200" b="0" strike="noStrike" cap="all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IV. </a:t>
            </a:r>
            <a:r>
              <a:rPr lang="de-DE" sz="3200" b="0" strike="noStrike" cap="all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Aufegtretene</a:t>
            </a:r>
            <a:r>
              <a:rPr lang="de-DE" sz="3200" b="0" strike="noStrike" cap="all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de-DE" sz="3200" b="0" strike="noStrike" cap="all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Probeleme</a:t>
            </a:r>
            <a:endParaRPr lang="de-DE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684360" y="1820520"/>
            <a:ext cx="8535600" cy="4173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514440" indent="-514080">
              <a:lnSpc>
                <a:spcPct val="100000"/>
              </a:lnSpc>
              <a:buClr>
                <a:srgbClr val="FFFFFF"/>
              </a:buClr>
              <a:buSzPct val="80000"/>
              <a:buFont typeface="Arial"/>
              <a:buChar char="•"/>
            </a:pPr>
            <a:r>
              <a:rPr lang="de-DE" sz="2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Unsicherheit bezüglich Frameworks</a:t>
            </a:r>
          </a:p>
          <a:p>
            <a:pPr marL="514440" indent="-514080">
              <a:lnSpc>
                <a:spcPct val="100000"/>
              </a:lnSpc>
              <a:buClr>
                <a:srgbClr val="FFFFFF"/>
              </a:buClr>
              <a:buSzPct val="80000"/>
              <a:buFont typeface="Arial"/>
              <a:buChar char="•"/>
            </a:pPr>
            <a:r>
              <a:rPr lang="de-DE" sz="24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Authentifizierung viel zu spät implementiert</a:t>
            </a:r>
          </a:p>
          <a:p>
            <a:pPr marL="514440" indent="-514080">
              <a:lnSpc>
                <a:spcPct val="100000"/>
              </a:lnSpc>
              <a:buClr>
                <a:srgbClr val="FFFFFF"/>
              </a:buClr>
              <a:buSzPct val="80000"/>
              <a:buFont typeface="Arial"/>
              <a:buChar char="•"/>
            </a:pPr>
            <a:r>
              <a:rPr lang="de-DE" sz="24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Unstimmigkeiten bezüglich Usability</a:t>
            </a:r>
          </a:p>
          <a:p>
            <a:pPr marL="514440" indent="-514080">
              <a:lnSpc>
                <a:spcPct val="100000"/>
              </a:lnSpc>
              <a:buClr>
                <a:srgbClr val="FFFFFF"/>
              </a:buClr>
              <a:buSzPct val="80000"/>
              <a:buFont typeface="Arial"/>
              <a:buChar char="•"/>
            </a:pPr>
            <a:r>
              <a:rPr lang="de-DE" sz="2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Zeitmanagement</a:t>
            </a:r>
            <a:endParaRPr lang="de-DE" sz="1600" b="0" strike="noStrike" spc="-1" dirty="0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7" name="TextShape 3"/>
          <p:cNvSpPr txBox="1"/>
          <p:nvPr/>
        </p:nvSpPr>
        <p:spPr>
          <a:xfrm>
            <a:off x="10363320" y="5578560"/>
            <a:ext cx="1141920" cy="6696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6CA1A72-1870-4043-A372-B079A9D21904}" type="slidenum">
              <a:rPr lang="de-DE" sz="3200" b="0" strike="noStrike" spc="-1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6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684360" y="685800"/>
            <a:ext cx="10058040" cy="763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3200" cap="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V</a:t>
            </a:r>
            <a:r>
              <a:rPr lang="de-DE" sz="3200" b="0" strike="noStrike" cap="all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. </a:t>
            </a:r>
            <a:r>
              <a:rPr lang="de-DE" sz="3200" b="0" strike="noStrike" cap="all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Fazit</a:t>
            </a:r>
            <a:endParaRPr lang="de-DE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684360" y="1820520"/>
            <a:ext cx="8535600" cy="4173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514440" indent="-514080">
              <a:lnSpc>
                <a:spcPct val="100000"/>
              </a:lnSpc>
              <a:buClr>
                <a:srgbClr val="FFFFFF"/>
              </a:buClr>
              <a:buSzPct val="80000"/>
              <a:buFont typeface="Arial"/>
              <a:buChar char="•"/>
            </a:pPr>
            <a:r>
              <a:rPr lang="de-DE" sz="2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Noch Erweiterungen notwendig</a:t>
            </a:r>
            <a:endParaRPr lang="de-DE" sz="2000" spc="-1" dirty="0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514440" indent="-514080">
              <a:lnSpc>
                <a:spcPct val="100000"/>
              </a:lnSpc>
              <a:buClr>
                <a:srgbClr val="FFFFFF"/>
              </a:buClr>
              <a:buSzPct val="80000"/>
              <a:buFont typeface="Arial"/>
              <a:buChar char="•"/>
            </a:pPr>
            <a:r>
              <a:rPr lang="de-DE" sz="24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Insgesamt positive Erfahrung</a:t>
            </a:r>
            <a:endParaRPr lang="de-DE" sz="2400" b="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971640" lvl="1" indent="-514080">
              <a:buClr>
                <a:srgbClr val="FFFFFF"/>
              </a:buClr>
              <a:buSzPct val="80000"/>
              <a:buFont typeface="Arial"/>
              <a:buChar char="•"/>
            </a:pPr>
            <a:r>
              <a:rPr lang="de-DE" sz="24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Neue Technologien kennengelernt</a:t>
            </a:r>
          </a:p>
          <a:p>
            <a:pPr marL="971640" lvl="1" indent="-514080">
              <a:buClr>
                <a:srgbClr val="FFFFFF"/>
              </a:buClr>
              <a:buSzPct val="80000"/>
              <a:buFont typeface="Arial"/>
              <a:buChar char="•"/>
            </a:pPr>
            <a:r>
              <a:rPr lang="de-DE" sz="24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Praxisnahe Anwendung</a:t>
            </a:r>
          </a:p>
          <a:p>
            <a:pPr marL="971640" lvl="1" indent="-514080">
              <a:buClr>
                <a:srgbClr val="FFFFFF"/>
              </a:buClr>
              <a:buSzPct val="80000"/>
              <a:buFont typeface="Arial"/>
              <a:buChar char="•"/>
            </a:pPr>
            <a:r>
              <a:rPr lang="de-DE" sz="2400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Erfahrungen gesammelt</a:t>
            </a:r>
            <a:endParaRPr lang="de-DE" sz="24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514440" indent="-514080">
              <a:lnSpc>
                <a:spcPct val="100000"/>
              </a:lnSpc>
              <a:buClr>
                <a:srgbClr val="FFFFFF"/>
              </a:buClr>
              <a:buSzPct val="80000"/>
              <a:buFont typeface="Arial"/>
              <a:buChar char="•"/>
            </a:pPr>
            <a:endParaRPr lang="de-DE" sz="2000" b="0" strike="noStrike" spc="-1" dirty="0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3" name="TextShape 3"/>
          <p:cNvSpPr txBox="1"/>
          <p:nvPr/>
        </p:nvSpPr>
        <p:spPr>
          <a:xfrm>
            <a:off x="10363320" y="5578560"/>
            <a:ext cx="1141920" cy="6696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55651E8-26F1-4BD0-912E-7892696A6A7F}" type="slidenum">
              <a:rPr lang="de-DE" sz="3200" b="0" strike="noStrike" spc="-1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7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egment">
  <a:themeElements>
    <a:clrScheme name="Segmen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gmen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1_Segment">
  <a:themeElements>
    <a:clrScheme name="Segmen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gmen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87</Words>
  <Application>Microsoft Office PowerPoint</Application>
  <PresentationFormat>Breitbild</PresentationFormat>
  <Paragraphs>32</Paragraphs>
  <Slides>7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7</vt:i4>
      </vt:variant>
    </vt:vector>
  </HeadingPairs>
  <TitlesOfParts>
    <vt:vector size="14" baseType="lpstr">
      <vt:lpstr>Arial</vt:lpstr>
      <vt:lpstr>Century Gothic</vt:lpstr>
      <vt:lpstr>DejaVu Sans</vt:lpstr>
      <vt:lpstr>Times New Roman</vt:lpstr>
      <vt:lpstr>Wingdings 3</vt:lpstr>
      <vt:lpstr>Segment</vt:lpstr>
      <vt:lpstr>1_Segment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by adguard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Schuettel</dc:creator>
  <cp:lastModifiedBy>Schuettel</cp:lastModifiedBy>
  <cp:revision>10</cp:revision>
  <dcterms:modified xsi:type="dcterms:W3CDTF">2017-01-23T20:47:42Z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2016-12-13T11:54:39Z</dcterms:created>
  <dc:creator>Schuettel</dc:creator>
  <dc:description/>
  <dc:language>de-DE</dc:language>
  <cp:lastModifiedBy/>
  <dcterms:modified xsi:type="dcterms:W3CDTF">2016-12-20T08:25:34Z</dcterms:modified>
  <cp:revision>21</cp:revision>
  <dc:subject/>
  <dc:title>Service &amp; Cloud Computing WS 2016/17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by adguard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Breitbild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6</vt:i4>
  </property>
</Properties>
</file>