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F2A0B-65B3-49CA-BA7A-788F5BCAD135}" type="datetimeFigureOut">
              <a:rPr lang="de-DE" smtClean="0"/>
              <a:t>19.12.2016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CBE77-3A55-4AED-8E3B-96A96BE3E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2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CBE77-3A55-4AED-8E3B-96A96BE3E96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0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AEA9-B4D0-42F2-9388-BA2E50E0EEE5}" type="datetime1">
              <a:rPr lang="de-DE" smtClean="0"/>
              <a:t>19.12.2016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0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455E-0768-468E-8E85-76500D98A864}" type="datetime1">
              <a:rPr lang="de-DE" smtClean="0"/>
              <a:t>19.12.2016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38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AB9F-4FD6-4143-AA39-9BABDD3939C5}" type="datetime1">
              <a:rPr lang="de-DE" smtClean="0"/>
              <a:t>19.12.2016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459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3B70-6577-466F-817B-FBC82433B66E}" type="datetime1">
              <a:rPr lang="de-DE" smtClean="0"/>
              <a:t>19.12.2016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51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9FD4-2C7D-4A43-9FFA-CBC744806481}" type="datetime1">
              <a:rPr lang="de-DE" smtClean="0"/>
              <a:t>19.12.2016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05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3DBA-17D1-41B1-A56C-8727C2FED8A9}" type="datetime1">
              <a:rPr lang="de-DE" smtClean="0"/>
              <a:t>19.12.2016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077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C509-B776-4B19-BF07-A3BAD4834626}" type="datetime1">
              <a:rPr lang="de-DE" smtClean="0"/>
              <a:t>19.12.2016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68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082-1AC7-461B-A376-4204E506AE2A}" type="datetime1">
              <a:rPr lang="de-DE" smtClean="0"/>
              <a:t>19.12.2016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158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1312-CA24-4D52-8154-7D8E896C4144}" type="datetime1">
              <a:rPr lang="de-DE" smtClean="0"/>
              <a:t>19.12.2016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36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B65D-961A-4ED0-949D-5EAF87D3BC6B}" type="datetime1">
              <a:rPr lang="de-DE" smtClean="0"/>
              <a:t>19.12.2016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1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B72D-CE18-4A8B-9398-D7B78170D6C2}" type="datetime1">
              <a:rPr lang="de-DE" smtClean="0"/>
              <a:t>19.12.2016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50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BFC0-FF01-46F9-907F-1E1275F8750B}" type="datetime1">
              <a:rPr lang="de-DE" smtClean="0"/>
              <a:t>19.12.2016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78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63D2-53DD-4586-991A-18A46B109CF9}" type="datetime1">
              <a:rPr lang="de-DE" smtClean="0"/>
              <a:t>19.12.2016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6533-CB03-4A94-9546-9D56A4BA2829}" type="datetime1">
              <a:rPr lang="de-DE" smtClean="0"/>
              <a:t>19.12.2016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86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30F-BB58-462A-AD9B-101E40C7EB08}" type="datetime1">
              <a:rPr lang="de-DE" smtClean="0"/>
              <a:t>19.12.2016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20BF-C1F0-4808-A367-2D7CE5B125D9}" type="datetime1">
              <a:rPr lang="de-DE" smtClean="0"/>
              <a:t>19.12.2016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5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C1F6-F7F7-43EE-A6FB-492EBA9E09EB}" type="datetime1">
              <a:rPr lang="de-DE" smtClean="0"/>
              <a:t>19.12.2016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91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676491-F817-467B-B673-FBBA5416D4E8}" type="datetime1">
              <a:rPr lang="de-DE" smtClean="0"/>
              <a:t>19.12.2016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5D64481-9BD9-41D2-97EB-E9BC3E27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904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Service &amp; Cloud Computing WS 2016/17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</a:rPr>
              <a:t>Gruppe 6</a:t>
            </a:r>
          </a:p>
          <a:p>
            <a:r>
              <a:rPr lang="de-DE" sz="2400" dirty="0" smtClean="0">
                <a:solidFill>
                  <a:schemeClr val="tx1"/>
                </a:solidFill>
              </a:rPr>
              <a:t>Tim George, Dennis Körte, Sven </a:t>
            </a:r>
            <a:r>
              <a:rPr lang="de-DE" sz="2400" dirty="0" err="1" smtClean="0">
                <a:solidFill>
                  <a:schemeClr val="tx1"/>
                </a:solidFill>
              </a:rPr>
              <a:t>Zedlick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7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64059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212" y="1820562"/>
            <a:ext cx="8535988" cy="4173838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400" dirty="0" smtClean="0">
                <a:solidFill>
                  <a:schemeClr val="tx1"/>
                </a:solidFill>
              </a:rPr>
              <a:t>Thema &amp; Anspruch des Webservice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dirty="0" smtClean="0">
                <a:solidFill>
                  <a:schemeClr val="tx1"/>
                </a:solidFill>
              </a:rPr>
              <a:t>Verwendete Technologien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dirty="0" smtClean="0">
                <a:solidFill>
                  <a:schemeClr val="tx1"/>
                </a:solidFill>
              </a:rPr>
              <a:t>Aktueller Stand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400" dirty="0" smtClean="0">
                <a:solidFill>
                  <a:schemeClr val="tx1"/>
                </a:solidFill>
              </a:rPr>
              <a:t>Ausblick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08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64059"/>
          </a:xfrm>
        </p:spPr>
        <p:txBody>
          <a:bodyPr/>
          <a:lstStyle/>
          <a:p>
            <a:r>
              <a:rPr lang="de-DE" dirty="0" smtClean="0"/>
              <a:t>I. Thema &amp; Anspruch des Webservice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212" y="1820562"/>
            <a:ext cx="8535988" cy="4173838"/>
          </a:xfrm>
        </p:spPr>
        <p:txBody>
          <a:bodyPr anchor="t"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Karteikartensystem als Lernhilfe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Kateikarten und Kategorien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„intelligenter“ Algorithmus zur Wiederholung der Karten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Usersystem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Bedienbar über Webclient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1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64059"/>
          </a:xfrm>
        </p:spPr>
        <p:txBody>
          <a:bodyPr>
            <a:normAutofit/>
          </a:bodyPr>
          <a:lstStyle/>
          <a:p>
            <a:r>
              <a:rPr lang="de-DE" dirty="0" smtClean="0"/>
              <a:t>II. </a:t>
            </a:r>
            <a:r>
              <a:rPr lang="de-DE" dirty="0"/>
              <a:t>Verwendete </a:t>
            </a:r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212" y="1820562"/>
            <a:ext cx="8535988" cy="4173838"/>
          </a:xfrm>
        </p:spPr>
        <p:txBody>
          <a:bodyPr anchor="t">
            <a:normAutofit lnSpcReduction="1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Service: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REST JAX-RS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ORM – </a:t>
            </a:r>
            <a:r>
              <a:rPr lang="de-DE" sz="2200" dirty="0" err="1">
                <a:solidFill>
                  <a:schemeClr val="tx1"/>
                </a:solidFill>
              </a:rPr>
              <a:t>Hibernate</a:t>
            </a:r>
            <a:endParaRPr lang="de-DE" sz="2200" dirty="0">
              <a:solidFill>
                <a:schemeClr val="tx1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tx1"/>
                </a:solidFill>
              </a:rPr>
              <a:t>XML.Binding</a:t>
            </a:r>
            <a:r>
              <a:rPr lang="de-DE" sz="2200" dirty="0">
                <a:solidFill>
                  <a:schemeClr val="tx1"/>
                </a:solidFill>
              </a:rPr>
              <a:t> – JAXB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MYSQL DB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YAML - </a:t>
            </a:r>
            <a:r>
              <a:rPr lang="de-DE" sz="2200" dirty="0" err="1" smtClean="0">
                <a:solidFill>
                  <a:schemeClr val="tx1"/>
                </a:solidFill>
              </a:rPr>
              <a:t>Swagger</a:t>
            </a:r>
            <a:endParaRPr lang="de-DE" sz="2200" dirty="0" smtClean="0">
              <a:solidFill>
                <a:schemeClr val="tx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Webclient: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de-DE" sz="2200" dirty="0" err="1" smtClean="0">
                <a:solidFill>
                  <a:schemeClr val="tx1"/>
                </a:solidFill>
              </a:rPr>
              <a:t>AngularJS</a:t>
            </a:r>
            <a:endParaRPr lang="de-DE" sz="2200" dirty="0" smtClean="0">
              <a:solidFill>
                <a:schemeClr val="tx1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de-DE" sz="2200" dirty="0" smtClean="0">
                <a:solidFill>
                  <a:schemeClr val="tx1"/>
                </a:solidFill>
              </a:rPr>
              <a:t>Bootstrap</a:t>
            </a:r>
            <a:endParaRPr lang="de-DE" sz="22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ttps://upload.wikimedia.org/wikipedia/commons/thumb/2/22/Hibernate_logo_a.png/800px-Hibernate_logo_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338" y="3778125"/>
            <a:ext cx="2001035" cy="5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c/ca/AngularJS_logo.svg/695px-AngularJ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282" y="3027449"/>
            <a:ext cx="1989154" cy="52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bmdm.com/wp-content/uploads/bootstr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455" y="1873295"/>
            <a:ext cx="2033036" cy="9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upload.wikimedia.org/wikipedia/en/thumb/6/62/MySQL.svg/640px-MySQL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752" y="5052536"/>
            <a:ext cx="1474593" cy="76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Schuettel\Desktop\Unbenannt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337" y="4528370"/>
            <a:ext cx="1877019" cy="56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jersey.java.net/images/glassfish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205" y="5259560"/>
            <a:ext cx="1183758" cy="5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2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64059"/>
          </a:xfrm>
        </p:spPr>
        <p:txBody>
          <a:bodyPr>
            <a:normAutofit/>
          </a:bodyPr>
          <a:lstStyle/>
          <a:p>
            <a:r>
              <a:rPr lang="de-DE" dirty="0" smtClean="0"/>
              <a:t>III. </a:t>
            </a:r>
            <a:r>
              <a:rPr lang="de-DE" dirty="0"/>
              <a:t>Aktueller Stand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212" y="1820562"/>
            <a:ext cx="8535988" cy="4173838"/>
          </a:xfrm>
        </p:spPr>
        <p:txBody>
          <a:bodyPr anchor="t"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Service besitzt grundlegende Funktionalitäten</a:t>
            </a:r>
            <a:r>
              <a:rPr lang="de-DE" sz="2400" dirty="0" smtClean="0">
                <a:solidFill>
                  <a:schemeClr val="tx1"/>
                </a:solidFill>
              </a:rPr>
              <a:t>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Erstellen/Löschen/Ausgabe von </a:t>
            </a:r>
            <a:r>
              <a:rPr lang="de-DE" sz="2200" dirty="0" smtClean="0">
                <a:solidFill>
                  <a:schemeClr val="tx1"/>
                </a:solidFill>
              </a:rPr>
              <a:t>Usern, Kategorien, Karteikarten</a:t>
            </a:r>
            <a:endParaRPr lang="de-DE" sz="2200" dirty="0">
              <a:solidFill>
                <a:schemeClr val="tx1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Erste primitive Logik zur Ausgabe der </a:t>
            </a:r>
            <a:r>
              <a:rPr lang="de-DE" sz="2200" dirty="0" smtClean="0">
                <a:solidFill>
                  <a:schemeClr val="tx1"/>
                </a:solidFill>
              </a:rPr>
              <a:t>Karten</a:t>
            </a:r>
            <a:endParaRPr lang="de-DE" sz="2200" dirty="0" smtClean="0">
              <a:solidFill>
                <a:schemeClr val="tx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Webclient:</a:t>
            </a:r>
            <a:endParaRPr lang="de-DE" sz="2400" dirty="0" smtClean="0">
              <a:solidFill>
                <a:schemeClr val="tx1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de-DE" sz="2200" dirty="0" smtClean="0">
                <a:solidFill>
                  <a:schemeClr val="tx1"/>
                </a:solidFill>
              </a:rPr>
              <a:t>Erste primitive UI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de-DE" sz="2200" dirty="0" smtClean="0">
                <a:solidFill>
                  <a:schemeClr val="tx1"/>
                </a:solidFill>
              </a:rPr>
              <a:t>Abfragen und Übermitteln von Daten</a:t>
            </a:r>
            <a:endParaRPr lang="de-DE" sz="2200" dirty="0" smtClean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67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64059"/>
          </a:xfrm>
        </p:spPr>
        <p:txBody>
          <a:bodyPr>
            <a:normAutofit/>
          </a:bodyPr>
          <a:lstStyle/>
          <a:p>
            <a:r>
              <a:rPr lang="de-DE" dirty="0" smtClean="0"/>
              <a:t>III. Ausblick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212" y="1820562"/>
            <a:ext cx="8535988" cy="4173838"/>
          </a:xfrm>
        </p:spPr>
        <p:txBody>
          <a:bodyPr anchor="t"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Service um Authentifizierungsfunktionen erweitern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Sortierlogik erweitern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Webclient </a:t>
            </a:r>
            <a:r>
              <a:rPr lang="de-DE" sz="2400" dirty="0" smtClean="0">
                <a:solidFill>
                  <a:schemeClr val="tx1"/>
                </a:solidFill>
              </a:rPr>
              <a:t>erweitern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4481-9BD9-41D2-97EB-E9BC3E27038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22396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125</Words>
  <Application>Microsoft Office PowerPoint</Application>
  <PresentationFormat>Breitbild</PresentationFormat>
  <Paragraphs>41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Segment</vt:lpstr>
      <vt:lpstr>Service &amp; Cloud Computing WS 2016/17</vt:lpstr>
      <vt:lpstr>Agenda</vt:lpstr>
      <vt:lpstr>I. Thema &amp; Anspruch des Webservice</vt:lpstr>
      <vt:lpstr>II. Verwendete Technologien</vt:lpstr>
      <vt:lpstr>III. Aktueller Stand</vt:lpstr>
      <vt:lpstr>III. Ausblick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&amp; Cloud Computing WS 2016/17</dc:title>
  <dc:creator>Schuettel</dc:creator>
  <cp:lastModifiedBy>Schuettel</cp:lastModifiedBy>
  <cp:revision>13</cp:revision>
  <dcterms:created xsi:type="dcterms:W3CDTF">2016-12-13T11:54:39Z</dcterms:created>
  <dcterms:modified xsi:type="dcterms:W3CDTF">2016-12-19T14:43:56Z</dcterms:modified>
</cp:coreProperties>
</file>