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D94482A-03D3-4A75-B417-18318F9BABD3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5B4C30C-EE50-47AB-B5D4-330E9B4B0C5F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8F96EB-A7CE-45F1-B955-C74BE69326DD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84360" y="5096520"/>
            <a:ext cx="85356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58360" y="411480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58360" y="509652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4360" y="509652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3774600" y="4114800"/>
            <a:ext cx="2355120" cy="18792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3774600" y="4114800"/>
            <a:ext cx="2355120" cy="1879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41652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58360" y="4114800"/>
            <a:ext cx="41652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10058040" cy="1271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84360" y="509652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58360" y="4114800"/>
            <a:ext cx="41652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41652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8360" y="411480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58360" y="509652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58360" y="411480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84360" y="5096520"/>
            <a:ext cx="85356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84360" y="5096520"/>
            <a:ext cx="85356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58360" y="411480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58360" y="509652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84360" y="509652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774600" y="4114800"/>
            <a:ext cx="2355120" cy="18792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3774600" y="4114800"/>
            <a:ext cx="2355120" cy="1879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41652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58360" y="4114800"/>
            <a:ext cx="41652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10058040" cy="1271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84360" y="509652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58360" y="4114800"/>
            <a:ext cx="41652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4165200" cy="1879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58360" y="411480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58360" y="509652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58360" y="4114800"/>
            <a:ext cx="41652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84360" y="5096520"/>
            <a:ext cx="8535600" cy="89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Titelmasterformat durch Klicken bearbeiten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366A9DC-DEAD-4335-996D-EB56015AF832}" type="datetime1">
              <a:rPr b="0" lang="de-DE" sz="10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3B36DC7-3BC7-4026-8C9B-A66BBD8A504E}" type="slidenum">
              <a:rPr b="0" lang="de-DE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Format des Gliederungstextes durch Klicken bearbeiten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Zweite Gliederungsebene</a:t>
            </a:r>
            <a:endParaRPr b="0" lang="de-DE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Dritte Gliederungsebene</a:t>
            </a:r>
            <a:endParaRPr b="0" lang="de-DE" sz="14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Vierte Gliederungsebene</a:t>
            </a:r>
            <a:endParaRPr b="0" lang="de-DE" sz="14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Fünfte Gliederungsebene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Sechste Gliederungsebene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Siebte Gliederungsebene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PlaceHolder 6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Titelmasterformat durch Klicken bearbeiten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Format des Gliederungstextes durch Klicken bearbeiten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Zweite Gliederungsebene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Dritte Gliederungsebene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Vierte Gliederungsebene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Fünfte Gliederungsebene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Sechste Gliederungsebene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Siebte GliederungsebeneTextmasterformat bearbeiten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E94B8061-88A3-46B7-9BBA-C06F22439062}" type="datetime1">
              <a:rPr b="0" lang="de-DE" sz="10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0882772-87C4-4777-809F-A1AA3A489FC2}" type="slidenum">
              <a:rPr b="0" lang="de-DE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Service &amp; Cloud Computing WS 2016/17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Gruppe 6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Tim George, Dennis Körte, Sven Zedlick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Agenda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Thema &amp; Anspruch des Webservice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Verwendete Technologien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Aktueller Stand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Ausblick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7ECFE5C-C8F3-43DB-9472-CE80E8B339D6}" type="slidenum">
              <a:rPr b="0" lang="de-DE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I. Thema &amp; Anspruch des Webservice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2D418A-1120-4DF0-AA16-2A84C00C746F}" type="slidenum">
              <a:rPr b="0" lang="de-DE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20000" y="2448000"/>
            <a:ext cx="9774360" cy="234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I. STRUKTUR DES wEBsERVICE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D4FFD48-CF9F-4F72-AA11-A2DA4BA2F55C}" type="slidenum">
              <a:rPr b="0" lang="de-DE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368000" y="1260000"/>
            <a:ext cx="8856000" cy="514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II. Verwendete Technologien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Service: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716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XML/JSON - JAXB</a:t>
            </a:r>
            <a:endParaRPr b="0" lang="de-DE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716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ORM – Hibernate</a:t>
            </a:r>
            <a:endParaRPr b="0" lang="de-DE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716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RESTful Service - JAX-RS</a:t>
            </a:r>
            <a:endParaRPr b="0" lang="de-DE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716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Datenbank - MYSQL</a:t>
            </a:r>
            <a:endParaRPr b="0" lang="de-DE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716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YAML Beschreibung - Swagger</a:t>
            </a:r>
            <a:endParaRPr b="0" lang="de-DE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Webclient: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716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AngularJS</a:t>
            </a:r>
            <a:endParaRPr b="0" lang="de-DE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716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Bootstrap</a:t>
            </a:r>
            <a:endParaRPr b="0" lang="de-DE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6023160" y="3778200"/>
            <a:ext cx="2000520" cy="554760"/>
          </a:xfrm>
          <a:prstGeom prst="rect">
            <a:avLst/>
          </a:prstGeom>
          <a:ln>
            <a:noFill/>
          </a:ln>
        </p:spPr>
      </p:pic>
      <p:pic>
        <p:nvPicPr>
          <p:cNvPr id="112" name="Picture 10" descr=""/>
          <p:cNvPicPr/>
          <p:nvPr/>
        </p:nvPicPr>
        <p:blipFill>
          <a:blip r:embed="rId2"/>
          <a:stretch/>
        </p:blipFill>
        <p:spPr>
          <a:xfrm>
            <a:off x="6078240" y="3027600"/>
            <a:ext cx="1988640" cy="529200"/>
          </a:xfrm>
          <a:prstGeom prst="rect">
            <a:avLst/>
          </a:prstGeom>
          <a:ln>
            <a:noFill/>
          </a:ln>
        </p:spPr>
      </p:pic>
      <p:pic>
        <p:nvPicPr>
          <p:cNvPr id="113" name="Picture 12" descr=""/>
          <p:cNvPicPr/>
          <p:nvPr/>
        </p:nvPicPr>
        <p:blipFill>
          <a:blip r:embed="rId3"/>
          <a:stretch/>
        </p:blipFill>
        <p:spPr>
          <a:xfrm>
            <a:off x="6114600" y="1873440"/>
            <a:ext cx="2032560" cy="937800"/>
          </a:xfrm>
          <a:prstGeom prst="rect">
            <a:avLst/>
          </a:prstGeom>
          <a:ln>
            <a:noFill/>
          </a:ln>
        </p:spPr>
      </p:pic>
      <p:pic>
        <p:nvPicPr>
          <p:cNvPr id="114" name="Picture 14" descr=""/>
          <p:cNvPicPr/>
          <p:nvPr/>
        </p:nvPicPr>
        <p:blipFill>
          <a:blip r:embed="rId4"/>
          <a:stretch/>
        </p:blipFill>
        <p:spPr>
          <a:xfrm>
            <a:off x="7265880" y="5052600"/>
            <a:ext cx="1474200" cy="762120"/>
          </a:xfrm>
          <a:prstGeom prst="rect">
            <a:avLst/>
          </a:prstGeom>
          <a:ln>
            <a:noFill/>
          </a:ln>
        </p:spPr>
      </p:pic>
      <p:pic>
        <p:nvPicPr>
          <p:cNvPr id="115" name="Picture 20" descr=""/>
          <p:cNvPicPr/>
          <p:nvPr/>
        </p:nvPicPr>
        <p:blipFill>
          <a:blip r:embed="rId5"/>
          <a:stretch/>
        </p:blipFill>
        <p:spPr>
          <a:xfrm>
            <a:off x="6023160" y="4528440"/>
            <a:ext cx="1876680" cy="567000"/>
          </a:xfrm>
          <a:prstGeom prst="rect">
            <a:avLst/>
          </a:prstGeom>
          <a:ln>
            <a:noFill/>
          </a:ln>
        </p:spPr>
      </p:pic>
      <p:pic>
        <p:nvPicPr>
          <p:cNvPr id="116" name="Picture 22" descr=""/>
          <p:cNvPicPr/>
          <p:nvPr/>
        </p:nvPicPr>
        <p:blipFill>
          <a:blip r:embed="rId6"/>
          <a:stretch/>
        </p:blipFill>
        <p:spPr>
          <a:xfrm>
            <a:off x="5118120" y="5259600"/>
            <a:ext cx="1183320" cy="597960"/>
          </a:xfrm>
          <a:prstGeom prst="rect">
            <a:avLst/>
          </a:prstGeom>
          <a:ln>
            <a:noFill/>
          </a:ln>
        </p:spPr>
      </p:pic>
      <p:sp>
        <p:nvSpPr>
          <p:cNvPr id="117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D34F0B-7357-466A-92EB-0CABD0E8DD9D}" type="slidenum">
              <a:rPr b="0" lang="de-DE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III. Aktueller Stand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Datenstruktur &amp; Service Endpoints modelliert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Service grundlegende Funktionalitäten: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716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Erstellen/Löschen/Ausgabe von Resourcen wie User, Gruppen, Karteikarten, Boxen, etc.</a:t>
            </a:r>
            <a:endParaRPr b="0" lang="de-DE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716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Erste primitive Logik zur Bewertung und Ausgabe der Karten</a:t>
            </a:r>
            <a:endParaRPr b="0" lang="de-DE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Webclient: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716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UI - Prototyp</a:t>
            </a:r>
            <a:endParaRPr b="0" lang="de-DE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716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Abfragen und Übermitteln von Daten</a:t>
            </a:r>
            <a:endParaRPr b="0" lang="de-DE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8E066E-F47A-41BB-B2E3-63EA3AC2069C}" type="slidenum">
              <a:rPr b="0" lang="de-DE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III. Ausblick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Hinzufügen und Verwalten von Metadaten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Nutzerverwaltung Intern und über OpenID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Fertigstellung des Kartensortieralgorithmus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Webclient erweitern</a:t>
            </a:r>
            <a:endParaRPr b="0" lang="de-DE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30E056-9C48-4C47-8EAC-F3E6C577E315}" type="slidenum">
              <a:rPr b="0" lang="de-DE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Application>LibreOffice/5.2.3.3$Windows_x86 LibreOffice_project/d54a8868f08a7b39642414cf2c8ef2f228f780cf</Application>
  <Company>by adguard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2016-12-13T11:54:39Z</dcterms:created>
  <dc:creator>Schuettel</dc:creator>
  <dc:description/>
  <dc:language>de-DE</dc:language>
  <cp:lastModifiedBy/>
  <dcterms:modified xsi:type="dcterms:W3CDTF">2016-12-20T09:01:54Z</dcterms:modified>
  <cp:revision>23</cp:revision>
  <dc:subject/>
  <dc:title>Service &amp; Cloud Computing WS 2016/17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by adguard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