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EFC543-B9C4-40BC-AF5C-8EBC7E1BC08E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4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43E2C0-BDCF-4BFC-BE93-27ECECAE8F1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439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784895-2B12-4570-9802-CF2DB3B7141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66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8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72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43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1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23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97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01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03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39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9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2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569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97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33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557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41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98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474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0855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5618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0942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6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49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777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468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215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191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827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3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59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04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6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001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5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70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24.01.2017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8618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flashcards/clien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 &amp; Cloud Computing WS 2016/17</a:t>
            </a:r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Gruppe 6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 George, Dennis Körte, Sven Zedlick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Agenda</a:t>
            </a:r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Thema &amp; Anspruch des </a:t>
            </a: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Webservice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 des Webservice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Aktueller Stand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Aufgetretene Probleme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Fazit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21F5CD-FD05-42BA-A75F-587381630A8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Thema &amp; Anspruch des Webservice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64216D-4C12-4FC0-BD65-D878BC0FCB2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3"/>
          <a:stretch/>
        </p:blipFill>
        <p:spPr>
          <a:xfrm>
            <a:off x="720000" y="2448000"/>
            <a:ext cx="9774360" cy="23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 DES </a:t>
            </a:r>
            <a:r>
              <a:rPr lang="de-DE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wEBsERVICE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1CFC535-3A63-444B-8F35-FD5556FE7526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8" name="Grafik 107"/>
          <p:cNvPicPr/>
          <p:nvPr/>
        </p:nvPicPr>
        <p:blipFill>
          <a:blip r:embed="rId3"/>
          <a:stretch/>
        </p:blipFill>
        <p:spPr>
          <a:xfrm>
            <a:off x="3501600" y="1645921"/>
            <a:ext cx="7533213" cy="4379982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4"/>
          <a:stretch/>
        </p:blipFill>
        <p:spPr>
          <a:xfrm>
            <a:off x="1147116" y="3784972"/>
            <a:ext cx="1429316" cy="396361"/>
          </a:xfrm>
          <a:prstGeom prst="rect">
            <a:avLst/>
          </a:prstGeom>
          <a:ln>
            <a:noFill/>
          </a:ln>
        </p:spPr>
      </p:pic>
      <p:pic>
        <p:nvPicPr>
          <p:cNvPr id="6" name="Picture 10"/>
          <p:cNvPicPr/>
          <p:nvPr/>
        </p:nvPicPr>
        <p:blipFill>
          <a:blip r:embed="rId5"/>
          <a:stretch/>
        </p:blipFill>
        <p:spPr>
          <a:xfrm>
            <a:off x="1177622" y="2631942"/>
            <a:ext cx="1201496" cy="319732"/>
          </a:xfrm>
          <a:prstGeom prst="rect">
            <a:avLst/>
          </a:prstGeom>
          <a:ln>
            <a:noFill/>
          </a:ln>
        </p:spPr>
      </p:pic>
      <p:pic>
        <p:nvPicPr>
          <p:cNvPr id="7" name="Picture 12"/>
          <p:cNvPicPr/>
          <p:nvPr/>
        </p:nvPicPr>
        <p:blipFill>
          <a:blip r:embed="rId6"/>
          <a:stretch/>
        </p:blipFill>
        <p:spPr>
          <a:xfrm>
            <a:off x="1175535" y="1844538"/>
            <a:ext cx="1228031" cy="566599"/>
          </a:xfrm>
          <a:prstGeom prst="rect">
            <a:avLst/>
          </a:prstGeom>
          <a:ln>
            <a:noFill/>
          </a:ln>
        </p:spPr>
      </p:pic>
      <p:pic>
        <p:nvPicPr>
          <p:cNvPr id="8" name="Picture 14"/>
          <p:cNvPicPr/>
          <p:nvPr/>
        </p:nvPicPr>
        <p:blipFill>
          <a:blip r:embed="rId7"/>
          <a:stretch/>
        </p:blipFill>
        <p:spPr>
          <a:xfrm>
            <a:off x="1356952" y="4814179"/>
            <a:ext cx="890681" cy="460457"/>
          </a:xfrm>
          <a:prstGeom prst="rect">
            <a:avLst/>
          </a:prstGeom>
          <a:ln>
            <a:noFill/>
          </a:ln>
        </p:spPr>
      </p:pic>
      <p:pic>
        <p:nvPicPr>
          <p:cNvPr id="9" name="Picture 20"/>
          <p:cNvPicPr/>
          <p:nvPr/>
        </p:nvPicPr>
        <p:blipFill>
          <a:blip r:embed="rId8"/>
          <a:stretch/>
        </p:blipFill>
        <p:spPr>
          <a:xfrm>
            <a:off x="1233831" y="4327599"/>
            <a:ext cx="1133852" cy="342570"/>
          </a:xfrm>
          <a:prstGeom prst="rect">
            <a:avLst/>
          </a:prstGeom>
          <a:ln>
            <a:noFill/>
          </a:ln>
        </p:spPr>
      </p:pic>
      <p:pic>
        <p:nvPicPr>
          <p:cNvPr id="10" name="Picture 22"/>
          <p:cNvPicPr/>
          <p:nvPr/>
        </p:nvPicPr>
        <p:blipFill>
          <a:blip r:embed="rId9"/>
          <a:stretch/>
        </p:blipFill>
        <p:spPr>
          <a:xfrm>
            <a:off x="1449643" y="5438205"/>
            <a:ext cx="714938" cy="361276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http://shiro.apache.org/assets/images/apache-shiro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63" y="3157570"/>
            <a:ext cx="1255213" cy="4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III.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Aktueller Stand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FFFFFF"/>
              </a:buClr>
              <a:buSzPct val="80000"/>
            </a:pPr>
            <a:r>
              <a:rPr lang="de-DE" sz="2000" b="1" strike="noStrike" spc="-1" dirty="0" smtClean="0"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DEMO</a:t>
            </a:r>
            <a:endParaRPr lang="de-DE" sz="2000" b="1" strike="noStrike" spc="-1" dirty="0"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3AD118-E61D-4877-9EAD-AFD729A7566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IV. </a:t>
            </a:r>
            <a:r>
              <a:rPr lang="de-DE" sz="3200" b="0" strike="noStrike" cap="all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Aufegtretene</a:t>
            </a: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de-DE" sz="3200" b="0" strike="noStrike" cap="all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Probeleme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Unsicherheit bezüglich Frameworks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Authentifizierung viel zu spät implementiert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Unstimmigkeiten bezüglich Usability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Zeitmanagement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6CA1A72-1870-4043-A372-B079A9D21904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</a:t>
            </a: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Fazit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Noch Erweiterungen notwendig</a:t>
            </a:r>
            <a:endParaRPr lang="de-DE" sz="2000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Insgesamt positive Erfahrung</a:t>
            </a:r>
            <a:endParaRPr lang="de-DE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Neue Technologien kennengelernt</a:t>
            </a:r>
          </a:p>
          <a:p>
            <a:pPr marL="971640" lvl="1" indent="-514080"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Praxisnahe Anwendung</a:t>
            </a:r>
          </a:p>
          <a:p>
            <a:pPr marL="971640" lvl="1" indent="-514080"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Erfahrungen gesammelt</a:t>
            </a:r>
            <a:endParaRPr lang="de-DE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55651E8-26F1-4BD0-912E-7892696A6A7F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87</Words>
  <Application>Microsoft Office PowerPoint</Application>
  <PresentationFormat>Breitbild</PresentationFormat>
  <Paragraphs>32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DejaVu Sans</vt:lpstr>
      <vt:lpstr>Times New Roman</vt:lpstr>
      <vt:lpstr>Wingdings 3</vt:lpstr>
      <vt:lpstr>Segment</vt:lpstr>
      <vt:lpstr>1_Segment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Schuettel</dc:creator>
  <cp:lastModifiedBy>Schuettel</cp:lastModifiedBy>
  <cp:revision>11</cp:revision>
  <dcterms:modified xsi:type="dcterms:W3CDTF">2017-01-24T11:30:53Z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2016-12-13T11:54:39Z</dcterms:created>
  <dc:creator>Schuettel</dc:creator>
  <dc:description/>
  <dc:language>de-DE</dc:language>
  <cp:lastModifiedBy/>
  <dcterms:modified xsi:type="dcterms:W3CDTF">2016-12-20T08:25:34Z</dcterms:modified>
  <cp:revision>21</cp:revision>
  <dc:subject/>
  <dc:title>Service &amp; Cloud Computing WS 2016/17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by adguard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