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9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8EFC543-B9C4-40BC-AF5C-8EBC7E1BC08E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491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43E2C0-BDCF-4BFC-BE93-27ECECAE8F1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439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784895-2B12-4570-9802-CF2DB3B71412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663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8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72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143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1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23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97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019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303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39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69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23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569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2978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7335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557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41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98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474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0855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5618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0942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64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749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9777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468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215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0191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2827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7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3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594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04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62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001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7766D-A36C-492E-841A-EE54D60A7DD3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847E626-6314-4407-9445-03A6CDB0317B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75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70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918F8A76-BFCC-40A7-84D3-B91532A602E5}" type="datetime1">
              <a:rPr lang="de-DE" sz="10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20.12.2016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25F9DD5C-DCC7-43FE-8029-730D8BC2DA5E}" type="slidenum">
              <a:rPr lang="de-DE" sz="3200" b="0" strike="noStrike" spc="-1" smtClean="0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8618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Service &amp; Cloud Computing WS 2016/17</a:t>
            </a:r>
            <a:endParaRPr lang="de-D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Gruppe 6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Tim George, Dennis Körte, Sven Zedlick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Agenda</a:t>
            </a:r>
            <a:endParaRPr lang="de-D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Thema &amp; Anspruch des </a:t>
            </a: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Webservice</a:t>
            </a: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Struktur des Webservice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Verwendete </a:t>
            </a: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Technologien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Aktueller Stand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Century Gothic"/>
              <a:buAutoNum type="romanUcPeriod"/>
            </a:pP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Ausblick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21F5CD-FD05-42BA-A75F-587381630A80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I. </a:t>
            </a:r>
            <a:r>
              <a:rPr lang="de-DE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Thema &amp; Anspruch des Webservice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E64216D-4C12-4FC0-BD65-D878BC0FCB20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5" name="Grafik 104"/>
          <p:cNvPicPr/>
          <p:nvPr/>
        </p:nvPicPr>
        <p:blipFill>
          <a:blip r:embed="rId3"/>
          <a:stretch/>
        </p:blipFill>
        <p:spPr>
          <a:xfrm>
            <a:off x="720000" y="2448000"/>
            <a:ext cx="9774360" cy="23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II. </a:t>
            </a:r>
            <a:r>
              <a:rPr lang="de-DE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STRUKTUR DES </a:t>
            </a:r>
            <a:r>
              <a:rPr lang="de-DE" sz="32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wEBsERVICE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1CFC535-3A63-444B-8F35-FD5556FE7526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8" name="Grafik 107"/>
          <p:cNvPicPr/>
          <p:nvPr/>
        </p:nvPicPr>
        <p:blipFill>
          <a:blip r:embed="rId3"/>
          <a:stretch/>
        </p:blipFill>
        <p:spPr>
          <a:xfrm>
            <a:off x="1368000" y="1260000"/>
            <a:ext cx="8856000" cy="514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III</a:t>
            </a:r>
            <a:r>
              <a:rPr lang="de-DE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Verwendete Technologien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Service: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XML/JSON - JAXB</a:t>
            </a:r>
            <a:endParaRPr lang="de-DE" sz="16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ORM – </a:t>
            </a:r>
            <a:r>
              <a:rPr lang="de-DE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Hibernate</a:t>
            </a:r>
            <a:endParaRPr lang="de-DE" sz="16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RESTful</a:t>
            </a:r>
            <a:r>
              <a:rPr lang="de-DE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Service - JAX-RS</a:t>
            </a:r>
            <a:endParaRPr lang="de-DE" sz="16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Datenbank - MYSQL</a:t>
            </a:r>
            <a:endParaRPr lang="de-DE" sz="16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YAML Beschreibung - </a:t>
            </a:r>
            <a:r>
              <a:rPr lang="de-DE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Swagger</a:t>
            </a:r>
            <a:endParaRPr lang="de-DE" sz="16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Webclient: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AngularJS</a:t>
            </a:r>
            <a:endParaRPr lang="de-DE" sz="16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Bootstrap</a:t>
            </a:r>
            <a:endParaRPr lang="de-DE" sz="16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1" name="Picture 2"/>
          <p:cNvPicPr/>
          <p:nvPr/>
        </p:nvPicPr>
        <p:blipFill>
          <a:blip r:embed="rId2"/>
          <a:stretch/>
        </p:blipFill>
        <p:spPr>
          <a:xfrm>
            <a:off x="8241987" y="3672609"/>
            <a:ext cx="2000520" cy="554760"/>
          </a:xfrm>
          <a:prstGeom prst="rect">
            <a:avLst/>
          </a:prstGeom>
          <a:ln>
            <a:noFill/>
          </a:ln>
        </p:spPr>
      </p:pic>
      <p:pic>
        <p:nvPicPr>
          <p:cNvPr id="112" name="Picture 10"/>
          <p:cNvPicPr/>
          <p:nvPr/>
        </p:nvPicPr>
        <p:blipFill>
          <a:blip r:embed="rId3"/>
          <a:stretch/>
        </p:blipFill>
        <p:spPr>
          <a:xfrm>
            <a:off x="9006364" y="2994223"/>
            <a:ext cx="1988640" cy="529200"/>
          </a:xfrm>
          <a:prstGeom prst="rect">
            <a:avLst/>
          </a:prstGeom>
          <a:ln>
            <a:noFill/>
          </a:ln>
        </p:spPr>
      </p:pic>
      <p:pic>
        <p:nvPicPr>
          <p:cNvPr id="113" name="Picture 12"/>
          <p:cNvPicPr/>
          <p:nvPr/>
        </p:nvPicPr>
        <p:blipFill>
          <a:blip r:embed="rId4"/>
          <a:stretch/>
        </p:blipFill>
        <p:spPr>
          <a:xfrm>
            <a:off x="10000684" y="1870843"/>
            <a:ext cx="2032560" cy="937800"/>
          </a:xfrm>
          <a:prstGeom prst="rect">
            <a:avLst/>
          </a:prstGeom>
          <a:ln>
            <a:noFill/>
          </a:ln>
        </p:spPr>
      </p:pic>
      <p:pic>
        <p:nvPicPr>
          <p:cNvPr id="114" name="Picture 14"/>
          <p:cNvPicPr/>
          <p:nvPr/>
        </p:nvPicPr>
        <p:blipFill>
          <a:blip r:embed="rId5"/>
          <a:stretch/>
        </p:blipFill>
        <p:spPr>
          <a:xfrm>
            <a:off x="6812937" y="5325171"/>
            <a:ext cx="1474200" cy="762120"/>
          </a:xfrm>
          <a:prstGeom prst="rect">
            <a:avLst/>
          </a:prstGeom>
          <a:ln>
            <a:noFill/>
          </a:ln>
        </p:spPr>
      </p:pic>
      <p:pic>
        <p:nvPicPr>
          <p:cNvPr id="115" name="Picture 20"/>
          <p:cNvPicPr/>
          <p:nvPr/>
        </p:nvPicPr>
        <p:blipFill>
          <a:blip r:embed="rId6"/>
          <a:stretch/>
        </p:blipFill>
        <p:spPr>
          <a:xfrm>
            <a:off x="7550037" y="4590077"/>
            <a:ext cx="1876680" cy="567000"/>
          </a:xfrm>
          <a:prstGeom prst="rect">
            <a:avLst/>
          </a:prstGeom>
          <a:ln>
            <a:noFill/>
          </a:ln>
        </p:spPr>
      </p:pic>
      <p:pic>
        <p:nvPicPr>
          <p:cNvPr id="116" name="Picture 22"/>
          <p:cNvPicPr/>
          <p:nvPr/>
        </p:nvPicPr>
        <p:blipFill>
          <a:blip r:embed="rId7"/>
          <a:stretch/>
        </p:blipFill>
        <p:spPr>
          <a:xfrm>
            <a:off x="5077917" y="5529026"/>
            <a:ext cx="1183320" cy="597960"/>
          </a:xfrm>
          <a:prstGeom prst="rect">
            <a:avLst/>
          </a:prstGeom>
          <a:ln>
            <a:noFill/>
          </a:ln>
        </p:spPr>
      </p:pic>
      <p:sp>
        <p:nvSpPr>
          <p:cNvPr id="117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6CA1A72-1870-4043-A372-B079A9D21904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IV. </a:t>
            </a:r>
            <a:r>
              <a:rPr lang="de-DE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Aktueller Stand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Datenstruktur &amp; Service Endpoints modelliert</a:t>
            </a:r>
            <a:endParaRPr lang="de-DE" sz="2000" b="0" strike="noStrike" spc="-1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Service grundlegende Funktionalitäten:</a:t>
            </a:r>
            <a:endParaRPr lang="de-DE" sz="2000" b="0" strike="noStrike" spc="-1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Erstellen/Löschen/Ausgabe von Resourcen wie User, Gruppen, Karteikarten, Boxen, etc.</a:t>
            </a:r>
            <a:endParaRPr lang="de-DE" sz="1600" b="0" strike="noStrike" spc="-1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Erste primitive Logik zur Bewertung und Ausgabe der Karten</a:t>
            </a:r>
            <a:endParaRPr lang="de-DE" sz="1600" b="0" strike="noStrike" spc="-1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Webclient:</a:t>
            </a:r>
            <a:endParaRPr lang="de-DE" sz="2000" b="0" strike="noStrike" spc="-1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UI - Prototyp</a:t>
            </a:r>
            <a:endParaRPr lang="de-DE" sz="1600" b="0" strike="noStrike" spc="-1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71640" lvl="1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Abfragen und Übermitteln von Daten</a:t>
            </a:r>
            <a:endParaRPr lang="de-DE" sz="1600" b="0" strike="noStrike" spc="-1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3AD118-E61D-4877-9EAD-AFD729A75660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4360" y="685800"/>
            <a:ext cx="10058040" cy="76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</a:t>
            </a:r>
            <a:r>
              <a:rPr lang="de-DE" sz="3200" b="0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r>
              <a:rPr lang="de-DE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Ausblick</a:t>
            </a:r>
            <a:endParaRPr lang="de-D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84360" y="1820520"/>
            <a:ext cx="8535600" cy="417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Nutzerverwaltung </a:t>
            </a:r>
            <a:r>
              <a:rPr lang="de-DE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intern </a:t>
            </a: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und über </a:t>
            </a:r>
            <a:r>
              <a:rPr lang="de-DE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OpenID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Fertigstellung des Kartensortieralgorithmus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SzPct val="80000"/>
              <a:buFont typeface="Arial"/>
              <a:buChar char="•"/>
            </a:pPr>
            <a:r>
              <a:rPr lang="de-D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Webclient erweitern</a:t>
            </a:r>
            <a:endParaRPr lang="de-DE" sz="2000" b="0" strike="noStrike" spc="-1" dirty="0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55651E8-26F1-4BD0-912E-7892696A6A7F}" type="slidenum">
              <a:rPr lang="de-DE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136</Words>
  <Application>Microsoft Office PowerPoint</Application>
  <PresentationFormat>Breitbild</PresentationFormat>
  <Paragraphs>41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DejaVu Sans</vt:lpstr>
      <vt:lpstr>Times New Roman</vt:lpstr>
      <vt:lpstr>Wingdings 3</vt:lpstr>
      <vt:lpstr>Segment</vt:lpstr>
      <vt:lpstr>1_Segment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Schuettel</cp:lastModifiedBy>
  <cp:revision>6</cp:revision>
  <dcterms:modified xsi:type="dcterms:W3CDTF">2016-12-20T12:24:38Z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2016-12-13T11:54:39Z</dcterms:created>
  <dc:creator>Schuettel</dc:creator>
  <dc:description/>
  <dc:language>de-DE</dc:language>
  <cp:lastModifiedBy/>
  <dcterms:modified xsi:type="dcterms:W3CDTF">2016-12-20T08:25:34Z</dcterms:modified>
  <cp:revision>21</cp:revision>
  <dc:subject/>
  <dc:title>Service &amp; Cloud Computing WS 2016/17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by adguard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