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showSpecialPlsOnTitleSld="0" autoCompressPictures="0">
  <p:sldMasterIdLst>
    <p:sldMasterId id="2147483648" r:id="rId1"/>
  </p:sldMasterIdLst>
  <p:notesMasterIdLst>
    <p:notesMasterId r:id="rId4"/>
  </p:notesMasterIdLst>
  <p:handoutMasterIdLst>
    <p:handoutMasterId r:id="rId31"/>
  </p:handoutMasterIdLst>
  <p:sldIdLst>
    <p:sldId id="1314" r:id="rId3"/>
    <p:sldId id="1361" r:id="rId5"/>
    <p:sldId id="1471" r:id="rId6"/>
    <p:sldId id="1472" r:id="rId7"/>
    <p:sldId id="1366" r:id="rId8"/>
    <p:sldId id="1431" r:id="rId9"/>
    <p:sldId id="1433" r:id="rId10"/>
    <p:sldId id="1437" r:id="rId11"/>
    <p:sldId id="1438" r:id="rId12"/>
    <p:sldId id="1451" r:id="rId13"/>
    <p:sldId id="1452" r:id="rId14"/>
    <p:sldId id="1453" r:id="rId15"/>
    <p:sldId id="1454" r:id="rId16"/>
    <p:sldId id="1455" r:id="rId17"/>
    <p:sldId id="1456" r:id="rId18"/>
    <p:sldId id="1457" r:id="rId19"/>
    <p:sldId id="1458" r:id="rId20"/>
    <p:sldId id="1459" r:id="rId21"/>
    <p:sldId id="1460" r:id="rId22"/>
    <p:sldId id="1461" r:id="rId23"/>
    <p:sldId id="1462" r:id="rId24"/>
    <p:sldId id="1463" r:id="rId25"/>
    <p:sldId id="1465" r:id="rId26"/>
    <p:sldId id="1466" r:id="rId27"/>
    <p:sldId id="1468" r:id="rId28"/>
    <p:sldId id="1469" r:id="rId29"/>
    <p:sldId id="1423" r:id="rId30"/>
  </p:sldIdLst>
  <p:sldSz cx="12192000" cy="6858000"/>
  <p:notesSz cx="7102475" cy="10233025"/>
  <p:custDataLst>
    <p:tags r:id="rId3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C99B"/>
    <a:srgbClr val="FFCF8F"/>
    <a:srgbClr val="0070C0"/>
    <a:srgbClr val="99B5D1"/>
    <a:srgbClr val="9FC7A0"/>
    <a:srgbClr val="EEBB91"/>
    <a:srgbClr val="005376"/>
    <a:srgbClr val="59A95A"/>
    <a:srgbClr val="FE817D"/>
    <a:srgbClr val="81B8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67" autoAdjust="0"/>
    <p:restoredTop sz="94021" autoAdjust="0"/>
  </p:normalViewPr>
  <p:slideViewPr>
    <p:cSldViewPr snapToGrid="0">
      <p:cViewPr>
        <p:scale>
          <a:sx n="75" d="100"/>
          <a:sy n="75" d="100"/>
        </p:scale>
        <p:origin x="-604" y="4"/>
      </p:cViewPr>
      <p:guideLst>
        <p:guide orient="horz" pos="863"/>
        <p:guide pos="619"/>
      </p:guideLst>
    </p:cSldViewPr>
  </p:slideViewPr>
  <p:notesTextViewPr>
    <p:cViewPr>
      <p:scale>
        <a:sx n="20" d="100"/>
        <a:sy n="20" d="100"/>
      </p:scale>
      <p:origin x="0" y="0"/>
    </p:cViewPr>
  </p:notesTextViewPr>
  <p:sorterViewPr>
    <p:cViewPr varScale="1">
      <p:scale>
        <a:sx n="1" d="1"/>
        <a:sy n="1" d="1"/>
      </p:scale>
      <p:origin x="0" y="0"/>
    </p:cViewPr>
  </p:sorterViewPr>
  <p:notesViewPr>
    <p:cSldViewPr snapToGrid="0">
      <p:cViewPr varScale="1">
        <p:scale>
          <a:sx n="58" d="100"/>
          <a:sy n="58" d="100"/>
        </p:scale>
        <p:origin x="3274" y="8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gs" Target="tags/tag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5" y="0"/>
            <a:ext cx="3077739" cy="513428"/>
          </a:xfrm>
          <a:prstGeom prst="rect">
            <a:avLst/>
          </a:prstGeom>
        </p:spPr>
        <p:txBody>
          <a:bodyPr vert="horz" lIns="99007" tIns="49503" rIns="99007" bIns="49503" rtlCol="0"/>
          <a:lstStyle>
            <a:lvl1pPr algn="l">
              <a:defRPr sz="1300"/>
            </a:lvl1pPr>
          </a:lstStyle>
          <a:p>
            <a:endParaRPr lang="zh-CN" altLang="en-US" dirty="0">
              <a:latin typeface="字魂59号-创粗黑" panose="00000500000000000000" pitchFamily="2" charset="-122"/>
              <a:ea typeface="字魂59号-创粗黑" panose="00000500000000000000" pitchFamily="2" charset="-122"/>
            </a:endParaRPr>
          </a:p>
        </p:txBody>
      </p:sp>
      <p:sp>
        <p:nvSpPr>
          <p:cNvPr id="3" name="日期占位符 2"/>
          <p:cNvSpPr>
            <a:spLocks noGrp="1"/>
          </p:cNvSpPr>
          <p:nvPr>
            <p:ph type="dt" sz="quarter" idx="1"/>
          </p:nvPr>
        </p:nvSpPr>
        <p:spPr>
          <a:xfrm>
            <a:off x="4023097" y="0"/>
            <a:ext cx="3077739" cy="513428"/>
          </a:xfrm>
          <a:prstGeom prst="rect">
            <a:avLst/>
          </a:prstGeom>
        </p:spPr>
        <p:txBody>
          <a:bodyPr vert="horz" lIns="99007" tIns="49503" rIns="99007" bIns="49503" rtlCol="0"/>
          <a:lstStyle>
            <a:lvl1pPr algn="r">
              <a:defRPr sz="1300"/>
            </a:lvl1pPr>
          </a:lstStyle>
          <a:p>
            <a:fld id="{899EBBE5-BFED-47B7-A691-6504C83E179D}" type="datetimeFigureOut">
              <a:rPr lang="zh-CN" altLang="en-US" smtClean="0">
                <a:latin typeface="字魂59号-创粗黑" panose="00000500000000000000" pitchFamily="2" charset="-122"/>
                <a:ea typeface="字魂59号-创粗黑" panose="00000500000000000000" pitchFamily="2" charset="-122"/>
              </a:rPr>
            </a:fld>
            <a:endParaRPr lang="zh-CN" altLang="en-US" dirty="0">
              <a:latin typeface="字魂59号-创粗黑" panose="00000500000000000000" pitchFamily="2" charset="-122"/>
              <a:ea typeface="字魂59号-创粗黑" panose="00000500000000000000" pitchFamily="2" charset="-122"/>
            </a:endParaRPr>
          </a:p>
        </p:txBody>
      </p:sp>
      <p:sp>
        <p:nvSpPr>
          <p:cNvPr id="4" name="页脚占位符 3"/>
          <p:cNvSpPr>
            <a:spLocks noGrp="1"/>
          </p:cNvSpPr>
          <p:nvPr>
            <p:ph type="ftr" sz="quarter" idx="2"/>
          </p:nvPr>
        </p:nvSpPr>
        <p:spPr>
          <a:xfrm>
            <a:off x="5" y="9719603"/>
            <a:ext cx="3077739" cy="513427"/>
          </a:xfrm>
          <a:prstGeom prst="rect">
            <a:avLst/>
          </a:prstGeom>
        </p:spPr>
        <p:txBody>
          <a:bodyPr vert="horz" lIns="99007" tIns="49503" rIns="99007" bIns="49503" rtlCol="0" anchor="b"/>
          <a:lstStyle>
            <a:lvl1pPr algn="l">
              <a:defRPr sz="1300"/>
            </a:lvl1pPr>
          </a:lstStyle>
          <a:p>
            <a:endParaRPr lang="zh-CN" altLang="en-US" dirty="0">
              <a:latin typeface="字魂59号-创粗黑" panose="00000500000000000000" pitchFamily="2" charset="-122"/>
              <a:ea typeface="字魂59号-创粗黑" panose="00000500000000000000" pitchFamily="2" charset="-122"/>
            </a:endParaRPr>
          </a:p>
        </p:txBody>
      </p:sp>
      <p:sp>
        <p:nvSpPr>
          <p:cNvPr id="5" name="灯片编号占位符 4"/>
          <p:cNvSpPr>
            <a:spLocks noGrp="1"/>
          </p:cNvSpPr>
          <p:nvPr>
            <p:ph type="sldNum" sz="quarter" idx="3"/>
          </p:nvPr>
        </p:nvSpPr>
        <p:spPr>
          <a:xfrm>
            <a:off x="4023097" y="9719603"/>
            <a:ext cx="3077739" cy="513427"/>
          </a:xfrm>
          <a:prstGeom prst="rect">
            <a:avLst/>
          </a:prstGeom>
        </p:spPr>
        <p:txBody>
          <a:bodyPr vert="horz" lIns="99007" tIns="49503" rIns="99007" bIns="49503" rtlCol="0" anchor="b"/>
          <a:lstStyle>
            <a:lvl1pPr algn="r">
              <a:defRPr sz="1300"/>
            </a:lvl1pPr>
          </a:lstStyle>
          <a:p>
            <a:fld id="{416B9190-B8A4-4414-8A9E-440B30328317}" type="slidenum">
              <a:rPr lang="zh-CN" altLang="en-US" smtClean="0">
                <a:latin typeface="字魂59号-创粗黑" panose="00000500000000000000" pitchFamily="2" charset="-122"/>
                <a:ea typeface="字魂59号-创粗黑" panose="00000500000000000000" pitchFamily="2" charset="-122"/>
              </a:rPr>
            </a:fld>
            <a:endParaRPr lang="zh-CN" altLang="en-US" dirty="0">
              <a:latin typeface="字魂59号-创粗黑" panose="00000500000000000000" pitchFamily="2" charset="-122"/>
              <a:ea typeface="字魂59号-创粗黑" panose="00000500000000000000" pitchFamily="2" charset="-122"/>
            </a:endParaRP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5" y="0"/>
            <a:ext cx="3077739" cy="513428"/>
          </a:xfrm>
          <a:prstGeom prst="rect">
            <a:avLst/>
          </a:prstGeom>
        </p:spPr>
        <p:txBody>
          <a:bodyPr vert="horz" lIns="99007" tIns="49503" rIns="99007" bIns="49503" rtlCol="0"/>
          <a:lstStyle>
            <a:lvl1pPr algn="l">
              <a:defRPr sz="13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3" name="日期占位符 2"/>
          <p:cNvSpPr>
            <a:spLocks noGrp="1"/>
          </p:cNvSpPr>
          <p:nvPr>
            <p:ph type="dt" idx="1"/>
          </p:nvPr>
        </p:nvSpPr>
        <p:spPr>
          <a:xfrm>
            <a:off x="4023097" y="0"/>
            <a:ext cx="3077739" cy="513428"/>
          </a:xfrm>
          <a:prstGeom prst="rect">
            <a:avLst/>
          </a:prstGeom>
        </p:spPr>
        <p:txBody>
          <a:bodyPr vert="horz" lIns="99007" tIns="49503" rIns="99007" bIns="49503" rtlCol="0"/>
          <a:lstStyle>
            <a:lvl1pPr algn="r">
              <a:defRPr sz="1300">
                <a:latin typeface="字魂59号-创粗黑" panose="00000500000000000000" pitchFamily="2" charset="-122"/>
                <a:ea typeface="字魂59号-创粗黑" panose="00000500000000000000" pitchFamily="2" charset="-122"/>
              </a:defRPr>
            </a:lvl1pPr>
          </a:lstStyle>
          <a:p>
            <a:fld id="{5D13BBE5-0BEA-4494-9BEF-C8C2F48C9E2D}"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482600" y="1279525"/>
            <a:ext cx="6137275" cy="3452813"/>
          </a:xfrm>
          <a:prstGeom prst="rect">
            <a:avLst/>
          </a:prstGeom>
          <a:noFill/>
          <a:ln w="12700">
            <a:solidFill>
              <a:prstClr val="black"/>
            </a:solidFill>
          </a:ln>
        </p:spPr>
        <p:txBody>
          <a:bodyPr vert="horz" lIns="99007" tIns="49503" rIns="99007" bIns="49503" rtlCol="0" anchor="ctr"/>
          <a:lstStyle/>
          <a:p>
            <a:endParaRPr lang="zh-CN" altLang="en-US" dirty="0"/>
          </a:p>
        </p:txBody>
      </p:sp>
      <p:sp>
        <p:nvSpPr>
          <p:cNvPr id="5" name="备注占位符 4"/>
          <p:cNvSpPr>
            <a:spLocks noGrp="1"/>
          </p:cNvSpPr>
          <p:nvPr>
            <p:ph type="body" sz="quarter" idx="3"/>
          </p:nvPr>
        </p:nvSpPr>
        <p:spPr>
          <a:xfrm>
            <a:off x="710248" y="4924643"/>
            <a:ext cx="5681980" cy="4029254"/>
          </a:xfrm>
          <a:prstGeom prst="rect">
            <a:avLst/>
          </a:prstGeom>
        </p:spPr>
        <p:txBody>
          <a:bodyPr vert="horz" lIns="99007" tIns="49503" rIns="99007" bIns="49503" rtlCol="0"/>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5" y="9719603"/>
            <a:ext cx="3077739" cy="513427"/>
          </a:xfrm>
          <a:prstGeom prst="rect">
            <a:avLst/>
          </a:prstGeom>
        </p:spPr>
        <p:txBody>
          <a:bodyPr vert="horz" lIns="99007" tIns="49503" rIns="99007" bIns="49503" rtlCol="0" anchor="b"/>
          <a:lstStyle>
            <a:lvl1pPr algn="l">
              <a:defRPr sz="13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7" name="灯片编号占位符 6"/>
          <p:cNvSpPr>
            <a:spLocks noGrp="1"/>
          </p:cNvSpPr>
          <p:nvPr>
            <p:ph type="sldNum" sz="quarter" idx="5"/>
          </p:nvPr>
        </p:nvSpPr>
        <p:spPr>
          <a:xfrm>
            <a:off x="4023097" y="9719603"/>
            <a:ext cx="3077739" cy="513427"/>
          </a:xfrm>
          <a:prstGeom prst="rect">
            <a:avLst/>
          </a:prstGeom>
        </p:spPr>
        <p:txBody>
          <a:bodyPr vert="horz" lIns="99007" tIns="49503" rIns="99007" bIns="49503" rtlCol="0" anchor="b"/>
          <a:lstStyle>
            <a:lvl1pPr algn="r">
              <a:defRPr sz="1300">
                <a:latin typeface="字魂59号-创粗黑" panose="00000500000000000000" pitchFamily="2" charset="-122"/>
                <a:ea typeface="字魂59号-创粗黑" panose="00000500000000000000" pitchFamily="2" charset="-122"/>
              </a:defRPr>
            </a:lvl1pPr>
          </a:lstStyle>
          <a:p>
            <a:fld id="{F1CB8912-F0BA-4AD8-8415-DA1F26BCB09F}"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1pPr>
    <a:lvl2pPr marL="4572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2pPr>
    <a:lvl3pPr marL="9144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3pPr>
    <a:lvl4pPr marL="13716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4pPr>
    <a:lvl5pPr marL="18288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7275" cy="3452813"/>
          </a:xfrm>
        </p:spPr>
      </p:sp>
      <p:sp>
        <p:nvSpPr>
          <p:cNvPr id="3" name="备注占位符 2"/>
          <p:cNvSpPr>
            <a:spLocks noGrp="1"/>
          </p:cNvSpPr>
          <p:nvPr>
            <p:ph type="body" idx="1"/>
          </p:nvPr>
        </p:nvSpPr>
        <p:spPr/>
        <p:txBody>
          <a:bodyPr/>
          <a:lstStyle/>
          <a:p>
            <a:r>
              <a:rPr lang="zh-CN" altLang="en-US" dirty="0"/>
              <a:t>紧凑，</a:t>
            </a:r>
            <a:r>
              <a:rPr lang="en-US" altLang="zh-CN" dirty="0"/>
              <a:t>25-26</a:t>
            </a:r>
            <a:r>
              <a:rPr lang="zh-CN" altLang="en-US" dirty="0"/>
              <a:t>页。面向的是专家学者，</a:t>
            </a:r>
            <a:r>
              <a:rPr lang="en-US" altLang="zh-CN" dirty="0"/>
              <a:t>CCC</a:t>
            </a:r>
            <a:r>
              <a:rPr lang="zh-CN" altLang="en-US" dirty="0"/>
              <a:t>教育专题论坛</a:t>
            </a:r>
            <a:endParaRPr lang="en-US" altLang="zh-CN" dirty="0"/>
          </a:p>
          <a:p>
            <a:endParaRPr lang="en-US" altLang="zh-CN" dirty="0"/>
          </a:p>
          <a:p>
            <a:r>
              <a:rPr lang="zh-CN" altLang="en-US" dirty="0"/>
              <a:t>（</a:t>
            </a:r>
            <a:r>
              <a:rPr lang="en-US" altLang="zh-CN" dirty="0"/>
              <a:t>1</a:t>
            </a:r>
            <a:r>
              <a:rPr lang="zh-CN" altLang="en-US" dirty="0"/>
              <a:t>）目录索引去掉</a:t>
            </a:r>
            <a:endParaRPr lang="en-US" altLang="zh-CN" dirty="0"/>
          </a:p>
          <a:p>
            <a:r>
              <a:rPr lang="zh-CN" altLang="en-US" dirty="0"/>
              <a:t>（</a:t>
            </a:r>
            <a:r>
              <a:rPr lang="en-US" altLang="zh-CN" dirty="0"/>
              <a:t>2</a:t>
            </a:r>
            <a:r>
              <a:rPr lang="zh-CN" altLang="en-US" dirty="0"/>
              <a:t>）加曹老师信息</a:t>
            </a:r>
            <a:endParaRPr lang="en-US" altLang="zh-CN" dirty="0"/>
          </a:p>
          <a:p>
            <a:r>
              <a:rPr lang="zh-CN" altLang="en-US" dirty="0"/>
              <a:t>（</a:t>
            </a:r>
            <a:r>
              <a:rPr lang="en-US" altLang="zh-CN" dirty="0"/>
              <a:t>3</a:t>
            </a:r>
            <a:r>
              <a:rPr lang="zh-CN" altLang="en-US" dirty="0"/>
              <a:t>）没有页码</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突出本科生和研究生的比例</a:t>
            </a:r>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突出本科生和研究生的比例</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突出本科生和研究生的比例</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突出本科生和研究生的比例</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突出本科生和研究生的比例</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突出本科生和研究生的比例</a:t>
            </a:r>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突出本科生和研究生的比例</a:t>
            </a: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突出本科生和研究生的比例</a:t>
            </a:r>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突出本科生和研究生的比例</a:t>
            </a:r>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突出本科生和研究生的比例</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r>
              <a:rPr lang="zh-CN" altLang="en-US" dirty="0"/>
              <a:t>整体的结构，基本情况</a:t>
            </a:r>
            <a:r>
              <a:rPr lang="en-US" altLang="zh-CN" dirty="0"/>
              <a:t>——</a:t>
            </a:r>
            <a:endParaRPr lang="en-US" altLang="zh-CN" dirty="0"/>
          </a:p>
          <a:p>
            <a:r>
              <a:rPr lang="zh-CN" altLang="en-US" dirty="0"/>
              <a:t>层级结构的记号统一</a:t>
            </a:r>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突出本科生和研究生的比例</a:t>
            </a:r>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突出本科生和研究生的比例</a:t>
            </a:r>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突出本科生和研究生的比例</a:t>
            </a:r>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突出本科生和研究生的比例</a:t>
            </a:r>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突出本科生和研究生的比例</a:t>
            </a:r>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突出本科生和研究生的比例</a:t>
            </a:r>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突出本科生和研究生的比例</a:t>
            </a:r>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7275" cy="3452813"/>
          </a:xfrm>
        </p:spPr>
      </p:sp>
      <p:sp>
        <p:nvSpPr>
          <p:cNvPr id="3" name="备注占位符 2"/>
          <p:cNvSpPr>
            <a:spLocks noGrp="1"/>
          </p:cNvSpPr>
          <p:nvPr>
            <p:ph type="body" idx="1"/>
          </p:nvPr>
        </p:nvSpPr>
        <p:spPr/>
        <p:txBody>
          <a:bodyPr/>
          <a:lstStyle/>
          <a:p>
            <a:r>
              <a:rPr lang="zh-CN" altLang="en-US" dirty="0"/>
              <a:t>紧凑，</a:t>
            </a:r>
            <a:r>
              <a:rPr lang="en-US" altLang="zh-CN" dirty="0"/>
              <a:t>25-26</a:t>
            </a:r>
            <a:r>
              <a:rPr lang="zh-CN" altLang="en-US" dirty="0"/>
              <a:t>页。面向的是专家学者，</a:t>
            </a:r>
            <a:r>
              <a:rPr lang="en-US" altLang="zh-CN" dirty="0"/>
              <a:t>CCC</a:t>
            </a:r>
            <a:r>
              <a:rPr lang="zh-CN" altLang="en-US" dirty="0"/>
              <a:t>教育专题论坛</a:t>
            </a:r>
            <a:endParaRPr lang="en-US" altLang="zh-CN" dirty="0"/>
          </a:p>
          <a:p>
            <a:endParaRPr lang="en-US" altLang="zh-CN" dirty="0"/>
          </a:p>
          <a:p>
            <a:r>
              <a:rPr lang="zh-CN" altLang="en-US" dirty="0"/>
              <a:t>（</a:t>
            </a:r>
            <a:r>
              <a:rPr lang="en-US" altLang="zh-CN" dirty="0"/>
              <a:t>1</a:t>
            </a:r>
            <a:r>
              <a:rPr lang="zh-CN" altLang="en-US" dirty="0"/>
              <a:t>）目录索引去掉</a:t>
            </a:r>
            <a:endParaRPr lang="en-US" altLang="zh-CN" dirty="0"/>
          </a:p>
          <a:p>
            <a:r>
              <a:rPr lang="zh-CN" altLang="en-US" dirty="0"/>
              <a:t>（</a:t>
            </a:r>
            <a:r>
              <a:rPr lang="en-US" altLang="zh-CN" dirty="0"/>
              <a:t>2</a:t>
            </a:r>
            <a:r>
              <a:rPr lang="zh-CN" altLang="en-US" dirty="0"/>
              <a:t>）加曹老师信息</a:t>
            </a:r>
            <a:endParaRPr lang="en-US" altLang="zh-CN" dirty="0"/>
          </a:p>
          <a:p>
            <a:r>
              <a:rPr lang="zh-CN" altLang="en-US" dirty="0"/>
              <a:t>（</a:t>
            </a:r>
            <a:r>
              <a:rPr lang="en-US" altLang="zh-CN" dirty="0"/>
              <a:t>3</a:t>
            </a:r>
            <a:r>
              <a:rPr lang="zh-CN" altLang="en-US" dirty="0"/>
              <a:t>）没有页码</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突出本科生和研究生的比例</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突出本科生和研究生的比例</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突出本科生和研究生的比例</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突出本科生和研究生的比例</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突出本科生和研究生的比例</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突出本科生和研究生的比例</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突出本科生和研究生的比例</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3.png"/><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矩形 14"/>
          <p:cNvSpPr/>
          <p:nvPr userDrawn="1"/>
        </p:nvSpPr>
        <p:spPr>
          <a:xfrm>
            <a:off x="7020" y="3616051"/>
            <a:ext cx="12177960" cy="3235599"/>
          </a:xfrm>
          <a:prstGeom prst="rect">
            <a:avLst/>
          </a:prstGeom>
          <a:blipFill dpi="0" rotWithShape="1">
            <a:blip r:embed="rId5">
              <a:alphaModFix amt="20000"/>
            </a:blip>
            <a:srcRect/>
            <a:stretch>
              <a:fillRect l="-10000" r="-10000"/>
            </a:stretch>
          </a:blip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rtlCol="0" anchor="ctr"/>
          <a:lstStyle/>
          <a:p>
            <a:pPr algn="ctr"/>
            <a:endParaRPr lang="zh-CN" altLang="en-US"/>
          </a:p>
        </p:txBody>
      </p:sp>
      <p:sp>
        <p:nvSpPr>
          <p:cNvPr id="16" name="任意多边形 15"/>
          <p:cNvSpPr/>
          <p:nvPr userDrawn="1"/>
        </p:nvSpPr>
        <p:spPr>
          <a:xfrm rot="16200000" flipV="1">
            <a:off x="530623" y="584618"/>
            <a:ext cx="432000" cy="864000"/>
          </a:xfrm>
          <a:custGeom>
            <a:avLst/>
            <a:gdLst>
              <a:gd name="connsiteX0" fmla="*/ 2295553 w 2525578"/>
              <a:gd name="connsiteY0" fmla="*/ 3668210 h 4374350"/>
              <a:gd name="connsiteX1" fmla="*/ 1839960 w 2525578"/>
              <a:gd name="connsiteY1" fmla="*/ 3836330 h 4374350"/>
              <a:gd name="connsiteX2" fmla="*/ 1839313 w 2525578"/>
              <a:gd name="connsiteY2" fmla="*/ 3834596 h 4374350"/>
              <a:gd name="connsiteX3" fmla="*/ 376621 w 2525578"/>
              <a:gd name="connsiteY3" fmla="*/ 4374350 h 4374350"/>
              <a:gd name="connsiteX4" fmla="*/ 0 w 2525578"/>
              <a:gd name="connsiteY4" fmla="*/ 3997729 h 4374350"/>
              <a:gd name="connsiteX5" fmla="*/ 0 w 2525578"/>
              <a:gd name="connsiteY5" fmla="*/ 1053163 h 4374350"/>
              <a:gd name="connsiteX6" fmla="*/ 230025 w 2525578"/>
              <a:gd name="connsiteY6" fmla="*/ 706140 h 4374350"/>
              <a:gd name="connsiteX7" fmla="*/ 685618 w 2525578"/>
              <a:gd name="connsiteY7" fmla="*/ 538020 h 4374350"/>
              <a:gd name="connsiteX8" fmla="*/ 686265 w 2525578"/>
              <a:gd name="connsiteY8" fmla="*/ 539754 h 4374350"/>
              <a:gd name="connsiteX9" fmla="*/ 2148957 w 2525578"/>
              <a:gd name="connsiteY9" fmla="*/ 0 h 4374350"/>
              <a:gd name="connsiteX10" fmla="*/ 2525578 w 2525578"/>
              <a:gd name="connsiteY10" fmla="*/ 376621 h 4374350"/>
              <a:gd name="connsiteX11" fmla="*/ 2525578 w 2525578"/>
              <a:gd name="connsiteY11" fmla="*/ 3321187 h 4374350"/>
              <a:gd name="connsiteX12" fmla="*/ 2295553 w 2525578"/>
              <a:gd name="connsiteY12" fmla="*/ 3668210 h 4374350"/>
              <a:gd name="connsiteX0-1" fmla="*/ 2295553 w 2525578"/>
              <a:gd name="connsiteY0-2" fmla="*/ 3668210 h 4374350"/>
              <a:gd name="connsiteX1-3" fmla="*/ 1839960 w 2525578"/>
              <a:gd name="connsiteY1-4" fmla="*/ 3836330 h 4374350"/>
              <a:gd name="connsiteX2-5" fmla="*/ 376621 w 2525578"/>
              <a:gd name="connsiteY2-6" fmla="*/ 4374350 h 4374350"/>
              <a:gd name="connsiteX3-7" fmla="*/ 0 w 2525578"/>
              <a:gd name="connsiteY3-8" fmla="*/ 3997729 h 4374350"/>
              <a:gd name="connsiteX4-9" fmla="*/ 0 w 2525578"/>
              <a:gd name="connsiteY4-10" fmla="*/ 1053163 h 4374350"/>
              <a:gd name="connsiteX5-11" fmla="*/ 230025 w 2525578"/>
              <a:gd name="connsiteY5-12" fmla="*/ 706140 h 4374350"/>
              <a:gd name="connsiteX6-13" fmla="*/ 685618 w 2525578"/>
              <a:gd name="connsiteY6-14" fmla="*/ 538020 h 4374350"/>
              <a:gd name="connsiteX7-15" fmla="*/ 686265 w 2525578"/>
              <a:gd name="connsiteY7-16" fmla="*/ 539754 h 4374350"/>
              <a:gd name="connsiteX8-17" fmla="*/ 2148957 w 2525578"/>
              <a:gd name="connsiteY8-18" fmla="*/ 0 h 4374350"/>
              <a:gd name="connsiteX9-19" fmla="*/ 2525578 w 2525578"/>
              <a:gd name="connsiteY9-20" fmla="*/ 376621 h 4374350"/>
              <a:gd name="connsiteX10-21" fmla="*/ 2525578 w 2525578"/>
              <a:gd name="connsiteY10-22" fmla="*/ 3321187 h 4374350"/>
              <a:gd name="connsiteX11-23" fmla="*/ 2295553 w 2525578"/>
              <a:gd name="connsiteY11-24" fmla="*/ 3668210 h 4374350"/>
              <a:gd name="connsiteX0-25" fmla="*/ 2295553 w 2525578"/>
              <a:gd name="connsiteY0-26" fmla="*/ 3668210 h 4374350"/>
              <a:gd name="connsiteX1-27" fmla="*/ 376621 w 2525578"/>
              <a:gd name="connsiteY1-28" fmla="*/ 4374350 h 4374350"/>
              <a:gd name="connsiteX2-29" fmla="*/ 0 w 2525578"/>
              <a:gd name="connsiteY2-30" fmla="*/ 3997729 h 4374350"/>
              <a:gd name="connsiteX3-31" fmla="*/ 0 w 2525578"/>
              <a:gd name="connsiteY3-32" fmla="*/ 1053163 h 4374350"/>
              <a:gd name="connsiteX4-33" fmla="*/ 230025 w 2525578"/>
              <a:gd name="connsiteY4-34" fmla="*/ 706140 h 4374350"/>
              <a:gd name="connsiteX5-35" fmla="*/ 685618 w 2525578"/>
              <a:gd name="connsiteY5-36" fmla="*/ 538020 h 4374350"/>
              <a:gd name="connsiteX6-37" fmla="*/ 686265 w 2525578"/>
              <a:gd name="connsiteY6-38" fmla="*/ 539754 h 4374350"/>
              <a:gd name="connsiteX7-39" fmla="*/ 2148957 w 2525578"/>
              <a:gd name="connsiteY7-40" fmla="*/ 0 h 4374350"/>
              <a:gd name="connsiteX8-41" fmla="*/ 2525578 w 2525578"/>
              <a:gd name="connsiteY8-42" fmla="*/ 376621 h 4374350"/>
              <a:gd name="connsiteX9-43" fmla="*/ 2525578 w 2525578"/>
              <a:gd name="connsiteY9-44" fmla="*/ 3321187 h 4374350"/>
              <a:gd name="connsiteX10-45" fmla="*/ 2295553 w 2525578"/>
              <a:gd name="connsiteY10-46" fmla="*/ 3668210 h 4374350"/>
              <a:gd name="connsiteX0-47" fmla="*/ 2295553 w 2525578"/>
              <a:gd name="connsiteY0-48" fmla="*/ 3668210 h 4374350"/>
              <a:gd name="connsiteX1-49" fmla="*/ 376621 w 2525578"/>
              <a:gd name="connsiteY1-50" fmla="*/ 4374350 h 4374350"/>
              <a:gd name="connsiteX2-51" fmla="*/ 0 w 2525578"/>
              <a:gd name="connsiteY2-52" fmla="*/ 3997729 h 4374350"/>
              <a:gd name="connsiteX3-53" fmla="*/ 0 w 2525578"/>
              <a:gd name="connsiteY3-54" fmla="*/ 1053163 h 4374350"/>
              <a:gd name="connsiteX4-55" fmla="*/ 230025 w 2525578"/>
              <a:gd name="connsiteY4-56" fmla="*/ 706140 h 4374350"/>
              <a:gd name="connsiteX5-57" fmla="*/ 685618 w 2525578"/>
              <a:gd name="connsiteY5-58" fmla="*/ 538020 h 4374350"/>
              <a:gd name="connsiteX6-59" fmla="*/ 2148957 w 2525578"/>
              <a:gd name="connsiteY6-60" fmla="*/ 0 h 4374350"/>
              <a:gd name="connsiteX7-61" fmla="*/ 2525578 w 2525578"/>
              <a:gd name="connsiteY7-62" fmla="*/ 376621 h 4374350"/>
              <a:gd name="connsiteX8-63" fmla="*/ 2525578 w 2525578"/>
              <a:gd name="connsiteY8-64" fmla="*/ 3321187 h 4374350"/>
              <a:gd name="connsiteX9-65" fmla="*/ 2295553 w 2525578"/>
              <a:gd name="connsiteY9-66" fmla="*/ 3668210 h 4374350"/>
              <a:gd name="connsiteX0-67" fmla="*/ 2295553 w 2525578"/>
              <a:gd name="connsiteY0-68" fmla="*/ 3668210 h 4374350"/>
              <a:gd name="connsiteX1-69" fmla="*/ 376621 w 2525578"/>
              <a:gd name="connsiteY1-70" fmla="*/ 4374350 h 4374350"/>
              <a:gd name="connsiteX2-71" fmla="*/ 0 w 2525578"/>
              <a:gd name="connsiteY2-72" fmla="*/ 3997729 h 4374350"/>
              <a:gd name="connsiteX3-73" fmla="*/ 0 w 2525578"/>
              <a:gd name="connsiteY3-74" fmla="*/ 1053163 h 4374350"/>
              <a:gd name="connsiteX4-75" fmla="*/ 230025 w 2525578"/>
              <a:gd name="connsiteY4-76" fmla="*/ 706140 h 4374350"/>
              <a:gd name="connsiteX5-77" fmla="*/ 2148957 w 2525578"/>
              <a:gd name="connsiteY5-78" fmla="*/ 0 h 4374350"/>
              <a:gd name="connsiteX6-79" fmla="*/ 2525578 w 2525578"/>
              <a:gd name="connsiteY6-80" fmla="*/ 376621 h 4374350"/>
              <a:gd name="connsiteX7-81" fmla="*/ 2525578 w 2525578"/>
              <a:gd name="connsiteY7-82" fmla="*/ 3321187 h 4374350"/>
              <a:gd name="connsiteX8-83" fmla="*/ 2295553 w 2525578"/>
              <a:gd name="connsiteY8-84" fmla="*/ 3668210 h 43743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2525578" h="4374350">
                <a:moveTo>
                  <a:pt x="2295553" y="3668210"/>
                </a:moveTo>
                <a:lnTo>
                  <a:pt x="376621" y="4374350"/>
                </a:lnTo>
                <a:cubicBezTo>
                  <a:pt x="168621" y="4374350"/>
                  <a:pt x="0" y="4205731"/>
                  <a:pt x="0" y="3997729"/>
                </a:cubicBezTo>
                <a:lnTo>
                  <a:pt x="0" y="1053163"/>
                </a:lnTo>
                <a:cubicBezTo>
                  <a:pt x="0" y="897164"/>
                  <a:pt x="94851" y="763312"/>
                  <a:pt x="230025" y="706140"/>
                </a:cubicBezTo>
                <a:lnTo>
                  <a:pt x="2148957" y="0"/>
                </a:lnTo>
                <a:cubicBezTo>
                  <a:pt x="2356957" y="1"/>
                  <a:pt x="2525578" y="168619"/>
                  <a:pt x="2525578" y="376621"/>
                </a:cubicBezTo>
                <a:lnTo>
                  <a:pt x="2525578" y="3321187"/>
                </a:lnTo>
                <a:cubicBezTo>
                  <a:pt x="2525578" y="3477186"/>
                  <a:pt x="2430727" y="3611038"/>
                  <a:pt x="2295553" y="3668210"/>
                </a:cubicBezTo>
                <a:close/>
              </a:path>
            </a:pathLst>
          </a:custGeom>
          <a:ln>
            <a:solidFill>
              <a:schemeClr val="bg1">
                <a:lumMod val="95000"/>
              </a:schemeClr>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lvl="0" algn="ctr"/>
            <a:endParaRPr lang="zh-CN" altLang="en-US" sz="1350"/>
          </a:p>
        </p:txBody>
      </p:sp>
      <p:sp>
        <p:nvSpPr>
          <p:cNvPr id="4" name="任意多边形 3"/>
          <p:cNvSpPr/>
          <p:nvPr userDrawn="1"/>
        </p:nvSpPr>
        <p:spPr>
          <a:xfrm rot="16200000" flipV="1">
            <a:off x="662795" y="714626"/>
            <a:ext cx="432000" cy="864000"/>
          </a:xfrm>
          <a:custGeom>
            <a:avLst/>
            <a:gdLst>
              <a:gd name="connsiteX0" fmla="*/ 2295553 w 2525578"/>
              <a:gd name="connsiteY0" fmla="*/ 3668210 h 4374350"/>
              <a:gd name="connsiteX1" fmla="*/ 1839960 w 2525578"/>
              <a:gd name="connsiteY1" fmla="*/ 3836330 h 4374350"/>
              <a:gd name="connsiteX2" fmla="*/ 1839313 w 2525578"/>
              <a:gd name="connsiteY2" fmla="*/ 3834596 h 4374350"/>
              <a:gd name="connsiteX3" fmla="*/ 376621 w 2525578"/>
              <a:gd name="connsiteY3" fmla="*/ 4374350 h 4374350"/>
              <a:gd name="connsiteX4" fmla="*/ 0 w 2525578"/>
              <a:gd name="connsiteY4" fmla="*/ 3997729 h 4374350"/>
              <a:gd name="connsiteX5" fmla="*/ 0 w 2525578"/>
              <a:gd name="connsiteY5" fmla="*/ 1053163 h 4374350"/>
              <a:gd name="connsiteX6" fmla="*/ 230025 w 2525578"/>
              <a:gd name="connsiteY6" fmla="*/ 706140 h 4374350"/>
              <a:gd name="connsiteX7" fmla="*/ 685618 w 2525578"/>
              <a:gd name="connsiteY7" fmla="*/ 538020 h 4374350"/>
              <a:gd name="connsiteX8" fmla="*/ 686265 w 2525578"/>
              <a:gd name="connsiteY8" fmla="*/ 539754 h 4374350"/>
              <a:gd name="connsiteX9" fmla="*/ 2148957 w 2525578"/>
              <a:gd name="connsiteY9" fmla="*/ 0 h 4374350"/>
              <a:gd name="connsiteX10" fmla="*/ 2525578 w 2525578"/>
              <a:gd name="connsiteY10" fmla="*/ 376621 h 4374350"/>
              <a:gd name="connsiteX11" fmla="*/ 2525578 w 2525578"/>
              <a:gd name="connsiteY11" fmla="*/ 3321187 h 4374350"/>
              <a:gd name="connsiteX12" fmla="*/ 2295553 w 2525578"/>
              <a:gd name="connsiteY12" fmla="*/ 3668210 h 4374350"/>
              <a:gd name="connsiteX0-1" fmla="*/ 2295553 w 2525578"/>
              <a:gd name="connsiteY0-2" fmla="*/ 3668210 h 4374350"/>
              <a:gd name="connsiteX1-3" fmla="*/ 1839960 w 2525578"/>
              <a:gd name="connsiteY1-4" fmla="*/ 3836330 h 4374350"/>
              <a:gd name="connsiteX2-5" fmla="*/ 376621 w 2525578"/>
              <a:gd name="connsiteY2-6" fmla="*/ 4374350 h 4374350"/>
              <a:gd name="connsiteX3-7" fmla="*/ 0 w 2525578"/>
              <a:gd name="connsiteY3-8" fmla="*/ 3997729 h 4374350"/>
              <a:gd name="connsiteX4-9" fmla="*/ 0 w 2525578"/>
              <a:gd name="connsiteY4-10" fmla="*/ 1053163 h 4374350"/>
              <a:gd name="connsiteX5-11" fmla="*/ 230025 w 2525578"/>
              <a:gd name="connsiteY5-12" fmla="*/ 706140 h 4374350"/>
              <a:gd name="connsiteX6-13" fmla="*/ 685618 w 2525578"/>
              <a:gd name="connsiteY6-14" fmla="*/ 538020 h 4374350"/>
              <a:gd name="connsiteX7-15" fmla="*/ 686265 w 2525578"/>
              <a:gd name="connsiteY7-16" fmla="*/ 539754 h 4374350"/>
              <a:gd name="connsiteX8-17" fmla="*/ 2148957 w 2525578"/>
              <a:gd name="connsiteY8-18" fmla="*/ 0 h 4374350"/>
              <a:gd name="connsiteX9-19" fmla="*/ 2525578 w 2525578"/>
              <a:gd name="connsiteY9-20" fmla="*/ 376621 h 4374350"/>
              <a:gd name="connsiteX10-21" fmla="*/ 2525578 w 2525578"/>
              <a:gd name="connsiteY10-22" fmla="*/ 3321187 h 4374350"/>
              <a:gd name="connsiteX11-23" fmla="*/ 2295553 w 2525578"/>
              <a:gd name="connsiteY11-24" fmla="*/ 3668210 h 4374350"/>
              <a:gd name="connsiteX0-25" fmla="*/ 2295553 w 2525578"/>
              <a:gd name="connsiteY0-26" fmla="*/ 3668210 h 4374350"/>
              <a:gd name="connsiteX1-27" fmla="*/ 376621 w 2525578"/>
              <a:gd name="connsiteY1-28" fmla="*/ 4374350 h 4374350"/>
              <a:gd name="connsiteX2-29" fmla="*/ 0 w 2525578"/>
              <a:gd name="connsiteY2-30" fmla="*/ 3997729 h 4374350"/>
              <a:gd name="connsiteX3-31" fmla="*/ 0 w 2525578"/>
              <a:gd name="connsiteY3-32" fmla="*/ 1053163 h 4374350"/>
              <a:gd name="connsiteX4-33" fmla="*/ 230025 w 2525578"/>
              <a:gd name="connsiteY4-34" fmla="*/ 706140 h 4374350"/>
              <a:gd name="connsiteX5-35" fmla="*/ 685618 w 2525578"/>
              <a:gd name="connsiteY5-36" fmla="*/ 538020 h 4374350"/>
              <a:gd name="connsiteX6-37" fmla="*/ 686265 w 2525578"/>
              <a:gd name="connsiteY6-38" fmla="*/ 539754 h 4374350"/>
              <a:gd name="connsiteX7-39" fmla="*/ 2148957 w 2525578"/>
              <a:gd name="connsiteY7-40" fmla="*/ 0 h 4374350"/>
              <a:gd name="connsiteX8-41" fmla="*/ 2525578 w 2525578"/>
              <a:gd name="connsiteY8-42" fmla="*/ 376621 h 4374350"/>
              <a:gd name="connsiteX9-43" fmla="*/ 2525578 w 2525578"/>
              <a:gd name="connsiteY9-44" fmla="*/ 3321187 h 4374350"/>
              <a:gd name="connsiteX10-45" fmla="*/ 2295553 w 2525578"/>
              <a:gd name="connsiteY10-46" fmla="*/ 3668210 h 4374350"/>
              <a:gd name="connsiteX0-47" fmla="*/ 2295553 w 2525578"/>
              <a:gd name="connsiteY0-48" fmla="*/ 3668210 h 4374350"/>
              <a:gd name="connsiteX1-49" fmla="*/ 376621 w 2525578"/>
              <a:gd name="connsiteY1-50" fmla="*/ 4374350 h 4374350"/>
              <a:gd name="connsiteX2-51" fmla="*/ 0 w 2525578"/>
              <a:gd name="connsiteY2-52" fmla="*/ 3997729 h 4374350"/>
              <a:gd name="connsiteX3-53" fmla="*/ 0 w 2525578"/>
              <a:gd name="connsiteY3-54" fmla="*/ 1053163 h 4374350"/>
              <a:gd name="connsiteX4-55" fmla="*/ 230025 w 2525578"/>
              <a:gd name="connsiteY4-56" fmla="*/ 706140 h 4374350"/>
              <a:gd name="connsiteX5-57" fmla="*/ 685618 w 2525578"/>
              <a:gd name="connsiteY5-58" fmla="*/ 538020 h 4374350"/>
              <a:gd name="connsiteX6-59" fmla="*/ 2148957 w 2525578"/>
              <a:gd name="connsiteY6-60" fmla="*/ 0 h 4374350"/>
              <a:gd name="connsiteX7-61" fmla="*/ 2525578 w 2525578"/>
              <a:gd name="connsiteY7-62" fmla="*/ 376621 h 4374350"/>
              <a:gd name="connsiteX8-63" fmla="*/ 2525578 w 2525578"/>
              <a:gd name="connsiteY8-64" fmla="*/ 3321187 h 4374350"/>
              <a:gd name="connsiteX9-65" fmla="*/ 2295553 w 2525578"/>
              <a:gd name="connsiteY9-66" fmla="*/ 3668210 h 4374350"/>
              <a:gd name="connsiteX0-67" fmla="*/ 2295553 w 2525578"/>
              <a:gd name="connsiteY0-68" fmla="*/ 3668210 h 4374350"/>
              <a:gd name="connsiteX1-69" fmla="*/ 376621 w 2525578"/>
              <a:gd name="connsiteY1-70" fmla="*/ 4374350 h 4374350"/>
              <a:gd name="connsiteX2-71" fmla="*/ 0 w 2525578"/>
              <a:gd name="connsiteY2-72" fmla="*/ 3997729 h 4374350"/>
              <a:gd name="connsiteX3-73" fmla="*/ 0 w 2525578"/>
              <a:gd name="connsiteY3-74" fmla="*/ 1053163 h 4374350"/>
              <a:gd name="connsiteX4-75" fmla="*/ 230025 w 2525578"/>
              <a:gd name="connsiteY4-76" fmla="*/ 706140 h 4374350"/>
              <a:gd name="connsiteX5-77" fmla="*/ 2148957 w 2525578"/>
              <a:gd name="connsiteY5-78" fmla="*/ 0 h 4374350"/>
              <a:gd name="connsiteX6-79" fmla="*/ 2525578 w 2525578"/>
              <a:gd name="connsiteY6-80" fmla="*/ 376621 h 4374350"/>
              <a:gd name="connsiteX7-81" fmla="*/ 2525578 w 2525578"/>
              <a:gd name="connsiteY7-82" fmla="*/ 3321187 h 4374350"/>
              <a:gd name="connsiteX8-83" fmla="*/ 2295553 w 2525578"/>
              <a:gd name="connsiteY8-84" fmla="*/ 3668210 h 43743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2525578" h="4374350">
                <a:moveTo>
                  <a:pt x="2295553" y="3668210"/>
                </a:moveTo>
                <a:lnTo>
                  <a:pt x="376621" y="4374350"/>
                </a:lnTo>
                <a:cubicBezTo>
                  <a:pt x="168621" y="4374350"/>
                  <a:pt x="0" y="4205731"/>
                  <a:pt x="0" y="3997729"/>
                </a:cubicBezTo>
                <a:lnTo>
                  <a:pt x="0" y="1053163"/>
                </a:lnTo>
                <a:cubicBezTo>
                  <a:pt x="0" y="897164"/>
                  <a:pt x="94851" y="763312"/>
                  <a:pt x="230025" y="706140"/>
                </a:cubicBezTo>
                <a:lnTo>
                  <a:pt x="2148957" y="0"/>
                </a:lnTo>
                <a:cubicBezTo>
                  <a:pt x="2356957" y="1"/>
                  <a:pt x="2525578" y="168619"/>
                  <a:pt x="2525578" y="376621"/>
                </a:cubicBezTo>
                <a:lnTo>
                  <a:pt x="2525578" y="3321187"/>
                </a:lnTo>
                <a:cubicBezTo>
                  <a:pt x="2525578" y="3477186"/>
                  <a:pt x="2430727" y="3611038"/>
                  <a:pt x="2295553" y="3668210"/>
                </a:cubicBezTo>
                <a:close/>
              </a:path>
            </a:pathLst>
          </a:custGeom>
          <a:ln>
            <a:solidFill>
              <a:schemeClr val="bg1">
                <a:lumMod val="95000"/>
              </a:schemeClr>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350"/>
          </a:p>
        </p:txBody>
      </p:sp>
      <p:sp>
        <p:nvSpPr>
          <p:cNvPr id="8" name="Rectangle 15"/>
          <p:cNvSpPr>
            <a:spLocks noChangeArrowheads="1"/>
          </p:cNvSpPr>
          <p:nvPr userDrawn="1"/>
        </p:nvSpPr>
        <p:spPr bwMode="gray">
          <a:xfrm>
            <a:off x="1" y="0"/>
            <a:ext cx="12192000" cy="685800"/>
          </a:xfrm>
          <a:prstGeom prst="rect">
            <a:avLst/>
          </a:prstGeom>
          <a:gradFill flip="none" rotWithShape="1">
            <a:gsLst>
              <a:gs pos="9000">
                <a:schemeClr val="accent5">
                  <a:lumMod val="5000"/>
                  <a:lumOff val="95000"/>
                </a:schemeClr>
              </a:gs>
              <a:gs pos="100000">
                <a:schemeClr val="accent6">
                  <a:lumMod val="20000"/>
                  <a:lumOff val="80000"/>
                </a:schemeClr>
              </a:gs>
              <a:gs pos="100000">
                <a:schemeClr val="accent5">
                  <a:lumMod val="45000"/>
                  <a:lumOff val="55000"/>
                </a:schemeClr>
              </a:gs>
              <a:gs pos="100000">
                <a:schemeClr val="accent5">
                  <a:lumMod val="30000"/>
                  <a:lumOff val="70000"/>
                </a:schemeClr>
              </a:gs>
            </a:gsLst>
            <a:lin ang="0" scaled="1"/>
            <a:tileRect/>
          </a:gradFill>
          <a:ln w="9525">
            <a:noFill/>
            <a:miter lim="800000"/>
          </a:ln>
          <a:effectLst/>
        </p:spPr>
        <p:txBody>
          <a:bodyPr wrap="none" anchor="ctr"/>
          <a:lstStyle/>
          <a:p>
            <a:pPr>
              <a:defRPr/>
            </a:pPr>
            <a:endParaRPr lang="zh-CN" altLang="en-US" sz="1800">
              <a:latin typeface="黑体" panose="02010609060101010101" pitchFamily="49" charset="-122"/>
              <a:ea typeface="黑体" panose="02010609060101010101" pitchFamily="49" charset="-122"/>
            </a:endParaRPr>
          </a:p>
        </p:txBody>
      </p:sp>
      <p:grpSp>
        <p:nvGrpSpPr>
          <p:cNvPr id="12" name="组合 11"/>
          <p:cNvGrpSpPr/>
          <p:nvPr userDrawn="1"/>
        </p:nvGrpSpPr>
        <p:grpSpPr>
          <a:xfrm>
            <a:off x="5797701" y="25704"/>
            <a:ext cx="4641984" cy="636600"/>
            <a:chOff x="4154102" y="-4029820"/>
            <a:chExt cx="3481488" cy="636600"/>
          </a:xfrm>
        </p:grpSpPr>
        <p:sp>
          <p:nvSpPr>
            <p:cNvPr id="13" name="文本框 12"/>
            <p:cNvSpPr txBox="1"/>
            <p:nvPr userDrawn="1"/>
          </p:nvSpPr>
          <p:spPr>
            <a:xfrm>
              <a:off x="4154102" y="-4029820"/>
              <a:ext cx="3050354" cy="461665"/>
            </a:xfrm>
            <a:prstGeom prst="rect">
              <a:avLst/>
            </a:prstGeom>
            <a:noFill/>
          </p:spPr>
          <p:txBody>
            <a:bodyPr wrap="none" rtlCol="0">
              <a:spAutoFit/>
            </a:bodyPr>
            <a:lstStyle/>
            <a:p>
              <a:r>
                <a:rPr lang="zh-CN" altLang="en-US" sz="2400" b="1" cap="none" spc="0" dirty="0">
                  <a:ln w="0"/>
                  <a:solidFill>
                    <a:schemeClr val="accent5">
                      <a:lumMod val="75000"/>
                    </a:schemeClr>
                  </a:solidFill>
                  <a:effectLst>
                    <a:reflection blurRad="6350" stA="53000" endA="300" endPos="35500" dir="5400000" sy="-90000" algn="bl" rotWithShape="0"/>
                  </a:effectLst>
                  <a:latin typeface="华文行楷" panose="02010800040101010101" pitchFamily="2" charset="-122"/>
                  <a:ea typeface="华文行楷" panose="02010800040101010101" pitchFamily="2" charset="-122"/>
                </a:rPr>
                <a:t>中国地质大学</a:t>
              </a:r>
              <a:r>
                <a:rPr lang="en-US" altLang="zh-CN" sz="2400" b="1" cap="none" spc="0" dirty="0">
                  <a:ln w="0"/>
                  <a:solidFill>
                    <a:schemeClr val="accent5">
                      <a:lumMod val="75000"/>
                    </a:schemeClr>
                  </a:solidFill>
                  <a:effectLst>
                    <a:reflection blurRad="6350" stA="53000" endA="300" endPos="35500" dir="5400000" sy="-90000" algn="bl" rotWithShape="0"/>
                  </a:effectLst>
                  <a:latin typeface="黑体" panose="02010609060101010101" pitchFamily="49" charset="-122"/>
                  <a:ea typeface="黑体" panose="02010609060101010101" pitchFamily="49" charset="-122"/>
                </a:rPr>
                <a:t>(</a:t>
              </a:r>
              <a:r>
                <a:rPr lang="zh-CN" altLang="en-US" sz="2400" b="1" cap="none" spc="0" dirty="0">
                  <a:ln w="0"/>
                  <a:solidFill>
                    <a:schemeClr val="accent5">
                      <a:lumMod val="75000"/>
                    </a:schemeClr>
                  </a:solidFill>
                  <a:effectLst>
                    <a:reflection blurRad="6350" stA="53000" endA="300" endPos="35500" dir="5400000" sy="-90000" algn="bl" rotWithShape="0"/>
                  </a:effectLst>
                  <a:latin typeface="华文行楷" panose="02010800040101010101" pitchFamily="2" charset="-122"/>
                  <a:ea typeface="华文行楷" panose="02010800040101010101" pitchFamily="2" charset="-122"/>
                </a:rPr>
                <a:t>武汉</a:t>
              </a:r>
              <a:r>
                <a:rPr lang="en-US" altLang="zh-CN" sz="2400" b="1" cap="none" spc="0" dirty="0">
                  <a:ln w="0"/>
                  <a:solidFill>
                    <a:schemeClr val="accent5">
                      <a:lumMod val="75000"/>
                    </a:schemeClr>
                  </a:solidFill>
                  <a:effectLst>
                    <a:reflection blurRad="6350" stA="53000" endA="300" endPos="35500" dir="5400000" sy="-90000" algn="bl" rotWithShape="0"/>
                  </a:effectLst>
                  <a:latin typeface="黑体" panose="02010609060101010101" pitchFamily="49" charset="-122"/>
                  <a:ea typeface="黑体" panose="02010609060101010101" pitchFamily="49" charset="-122"/>
                </a:rPr>
                <a:t>)</a:t>
              </a:r>
              <a:r>
                <a:rPr lang="zh-CN" altLang="en-US" sz="2400" b="1" cap="none" spc="0" dirty="0">
                  <a:ln w="0"/>
                  <a:solidFill>
                    <a:schemeClr val="accent5">
                      <a:lumMod val="75000"/>
                    </a:schemeClr>
                  </a:solidFill>
                  <a:effectLst>
                    <a:reflection blurRad="6350" stA="53000" endA="300" endPos="35500" dir="5400000" sy="-90000" algn="bl" rotWithShape="0"/>
                  </a:effectLst>
                  <a:latin typeface="华文行楷" panose="02010800040101010101" pitchFamily="2" charset="-122"/>
                  <a:ea typeface="华文行楷" panose="02010800040101010101" pitchFamily="2" charset="-122"/>
                </a:rPr>
                <a:t> </a:t>
              </a:r>
              <a:r>
                <a:rPr lang="zh-CN" altLang="en-US" sz="1600" b="1" cap="none" spc="0" dirty="0">
                  <a:ln w="0"/>
                  <a:solidFill>
                    <a:schemeClr val="accent5">
                      <a:lumMod val="75000"/>
                    </a:schemeClr>
                  </a:solidFill>
                  <a:effectLst>
                    <a:reflection blurRad="6350" stA="53000" endA="300" endPos="35500" dir="5400000" sy="-90000" algn="bl" rotWithShape="0"/>
                  </a:effectLst>
                  <a:latin typeface="黑体" panose="02010609060101010101" pitchFamily="49" charset="-122"/>
                  <a:ea typeface="黑体" panose="02010609060101010101" pitchFamily="49" charset="-122"/>
                </a:rPr>
                <a:t>自动化学院</a:t>
              </a:r>
              <a:endParaRPr lang="zh-CN" altLang="en-US" sz="1400" b="1" cap="none" spc="0" dirty="0">
                <a:ln w="0"/>
                <a:solidFill>
                  <a:schemeClr val="accent5">
                    <a:lumMod val="75000"/>
                  </a:schemeClr>
                </a:solidFill>
                <a:effectLst>
                  <a:reflection blurRad="6350" stA="53000" endA="300" endPos="35500" dir="5400000" sy="-90000" algn="bl" rotWithShape="0"/>
                </a:effectLst>
                <a:latin typeface="黑体" panose="02010609060101010101" pitchFamily="49" charset="-122"/>
                <a:ea typeface="黑体" panose="02010609060101010101" pitchFamily="49" charset="-122"/>
              </a:endParaRPr>
            </a:p>
          </p:txBody>
        </p:sp>
        <p:sp>
          <p:nvSpPr>
            <p:cNvPr id="14" name="文本框 13"/>
            <p:cNvSpPr txBox="1"/>
            <p:nvPr userDrawn="1"/>
          </p:nvSpPr>
          <p:spPr>
            <a:xfrm>
              <a:off x="4787550" y="-3670219"/>
              <a:ext cx="2848040" cy="276999"/>
            </a:xfrm>
            <a:prstGeom prst="rect">
              <a:avLst/>
            </a:prstGeom>
            <a:noFill/>
          </p:spPr>
          <p:txBody>
            <a:bodyPr wrap="none" rtlCol="0">
              <a:spAutoFit/>
            </a:bodyPr>
            <a:lstStyle/>
            <a:p>
              <a:pPr algn="just"/>
              <a:r>
                <a:rPr lang="en-US" altLang="zh-CN" sz="1200" b="1" cap="none" spc="0" dirty="0">
                  <a:ln w="0"/>
                  <a:solidFill>
                    <a:schemeClr val="accent5">
                      <a:lumMod val="75000"/>
                    </a:schemeClr>
                  </a:solidFill>
                  <a:effectLst>
                    <a:reflection blurRad="6350" stA="53000" endA="300" endPos="35500" dir="5400000" sy="-90000" algn="bl" rotWithShape="0"/>
                  </a:effectLst>
                  <a:latin typeface="Times New Roman" panose="02020603050405020304" pitchFamily="18" charset="0"/>
                  <a:ea typeface="黑体" panose="02010609060101010101" pitchFamily="49" charset="-122"/>
                  <a:cs typeface="Times New Roman" panose="02020603050405020304" pitchFamily="18" charset="0"/>
                </a:rPr>
                <a:t>School</a:t>
              </a:r>
              <a:r>
                <a:rPr lang="en-US" altLang="zh-CN" sz="1200" b="1" cap="none" spc="0" baseline="0" dirty="0">
                  <a:ln w="0"/>
                  <a:solidFill>
                    <a:schemeClr val="accent5">
                      <a:lumMod val="75000"/>
                    </a:schemeClr>
                  </a:solidFill>
                  <a:effectLst>
                    <a:reflection blurRad="6350" stA="53000" endA="300" endPos="35500" dir="5400000" sy="-90000" algn="bl" rotWithShape="0"/>
                  </a:effectLst>
                  <a:latin typeface="Times New Roman" panose="02020603050405020304" pitchFamily="18" charset="0"/>
                  <a:ea typeface="黑体" panose="02010609060101010101" pitchFamily="49" charset="-122"/>
                  <a:cs typeface="Times New Roman" panose="02020603050405020304" pitchFamily="18" charset="0"/>
                </a:rPr>
                <a:t> of Automation, China University of Geosciences</a:t>
              </a:r>
              <a:endParaRPr lang="zh-CN" altLang="en-US" sz="1200" b="1" cap="none" spc="0" dirty="0">
                <a:ln w="0"/>
                <a:solidFill>
                  <a:schemeClr val="accent5">
                    <a:lumMod val="75000"/>
                  </a:schemeClr>
                </a:solidFill>
                <a:effectLst>
                  <a:reflection blurRad="6350" stA="53000" endA="300" endPos="35500" dir="5400000" sy="-90000" algn="bl" rotWithShape="0"/>
                </a:effectLst>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7" name="组合 16"/>
          <p:cNvGrpSpPr/>
          <p:nvPr userDrawn="1"/>
        </p:nvGrpSpPr>
        <p:grpSpPr>
          <a:xfrm>
            <a:off x="10789229" y="250750"/>
            <a:ext cx="864000" cy="864000"/>
            <a:chOff x="7093224" y="1354590"/>
            <a:chExt cx="864000" cy="864000"/>
          </a:xfrm>
        </p:grpSpPr>
        <p:sp>
          <p:nvSpPr>
            <p:cNvPr id="18" name="流程图: 联系 17"/>
            <p:cNvSpPr/>
            <p:nvPr userDrawn="1"/>
          </p:nvSpPr>
          <p:spPr>
            <a:xfrm>
              <a:off x="7093224" y="1354590"/>
              <a:ext cx="864000" cy="864000"/>
            </a:xfrm>
            <a:prstGeom prst="flowChartConnector">
              <a:avLst/>
            </a:prstGeom>
            <a:solidFill>
              <a:srgbClr val="FCFCFC"/>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9" name="图片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125307" y="1380123"/>
              <a:ext cx="801966" cy="812934"/>
            </a:xfrm>
            <a:prstGeom prst="rect">
              <a:avLst/>
            </a:prstGeom>
          </p:spPr>
        </p:pic>
      </p:grpSp>
      <p:pic>
        <p:nvPicPr>
          <p:cNvPr id="6" name="图片 5"/>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972" y="-191069"/>
            <a:ext cx="1763534" cy="877273"/>
          </a:xfrm>
          <a:prstGeom prst="rect">
            <a:avLst/>
          </a:prstGeom>
        </p:spPr>
      </p:pic>
      <p:sp>
        <p:nvSpPr>
          <p:cNvPr id="2" name="灯片编号占位符 1"/>
          <p:cNvSpPr>
            <a:spLocks noGrp="1"/>
          </p:cNvSpPr>
          <p:nvPr>
            <p:ph type="sldNum" sz="quarter" idx="4"/>
          </p:nvPr>
        </p:nvSpPr>
        <p:spPr>
          <a:xfrm>
            <a:off x="0" y="6492875"/>
            <a:ext cx="383495"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1F68B17-CD88-4BA5-895F-95A425C6DB8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p14:dur="0" advTm="0"/>
    </mc:Choice>
    <mc:Fallback>
      <p:transition advTm="0"/>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7.emf"/><Relationship Id="rId1"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2.emf"/></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image" Target="../media/image23.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1.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3.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4782" r="6329"/>
          <a:stretch>
            <a:fillRect/>
          </a:stretch>
        </p:blipFill>
        <p:spPr>
          <a:xfrm>
            <a:off x="1645548" y="1228844"/>
            <a:ext cx="2414235" cy="2130138"/>
          </a:xfrm>
          <a:prstGeom prst="diamond">
            <a:avLst/>
          </a:prstGeom>
        </p:spPr>
      </p:pic>
      <p:pic>
        <p:nvPicPr>
          <p:cNvPr id="33" name="图片 32"/>
          <p:cNvPicPr>
            <a:picLocks noChangeAspect="1"/>
          </p:cNvPicPr>
          <p:nvPr/>
        </p:nvPicPr>
        <p:blipFill rotWithShape="1">
          <a:blip r:embed="rId2" cstate="print">
            <a:extLst>
              <a:ext uri="{28A0092B-C50C-407E-A947-70E740481C1C}">
                <a14:useLocalDpi xmlns:a14="http://schemas.microsoft.com/office/drawing/2010/main" val="0"/>
              </a:ext>
            </a:extLst>
          </a:blip>
          <a:srcRect b="402"/>
          <a:stretch>
            <a:fillRect/>
          </a:stretch>
        </p:blipFill>
        <p:spPr>
          <a:xfrm>
            <a:off x="6520563" y="87391"/>
            <a:ext cx="2414234" cy="2142758"/>
          </a:xfrm>
          <a:prstGeom prst="diamond">
            <a:avLst/>
          </a:prstGeom>
          <a:ln>
            <a:noFill/>
          </a:ln>
        </p:spPr>
      </p:pic>
      <p:pic>
        <p:nvPicPr>
          <p:cNvPr id="10" name="图片 9"/>
          <p:cNvPicPr>
            <a:picLocks noChangeAspect="1"/>
          </p:cNvPicPr>
          <p:nvPr/>
        </p:nvPicPr>
        <p:blipFill rotWithShape="1">
          <a:blip r:embed="rId3" cstate="print">
            <a:extLst>
              <a:ext uri="{28A0092B-C50C-407E-A947-70E740481C1C}">
                <a14:useLocalDpi xmlns:a14="http://schemas.microsoft.com/office/drawing/2010/main" val="0"/>
              </a:ext>
            </a:extLst>
          </a:blip>
          <a:srcRect l="10948" r="13677"/>
          <a:stretch>
            <a:fillRect/>
          </a:stretch>
        </p:blipFill>
        <p:spPr>
          <a:xfrm>
            <a:off x="3270554" y="101419"/>
            <a:ext cx="2414235" cy="2133234"/>
          </a:xfrm>
          <a:prstGeom prst="diamond">
            <a:avLst/>
          </a:prstGeom>
        </p:spPr>
      </p:pic>
      <p:pic>
        <p:nvPicPr>
          <p:cNvPr id="18" name="图片 17"/>
          <p:cNvPicPr>
            <a:picLocks noChangeAspect="1"/>
          </p:cNvPicPr>
          <p:nvPr/>
        </p:nvPicPr>
        <p:blipFill rotWithShape="1">
          <a:blip r:embed="rId4" cstate="print">
            <a:extLst>
              <a:ext uri="{28A0092B-C50C-407E-A947-70E740481C1C}">
                <a14:useLocalDpi xmlns:a14="http://schemas.microsoft.com/office/drawing/2010/main" val="0"/>
              </a:ext>
            </a:extLst>
          </a:blip>
          <a:srcRect l="29046" t="17645" r="-911" b="874"/>
          <a:stretch>
            <a:fillRect/>
          </a:stretch>
        </p:blipFill>
        <p:spPr>
          <a:xfrm>
            <a:off x="4895559" y="1177908"/>
            <a:ext cx="2414234" cy="2176298"/>
          </a:xfrm>
          <a:prstGeom prst="diamond">
            <a:avLst/>
          </a:prstGeom>
        </p:spPr>
      </p:pic>
      <p:pic>
        <p:nvPicPr>
          <p:cNvPr id="1032" name="Picture 8" descr="https://ss1.bdstatic.com/70cFvXSh_Q1YnxGkpoWK1HF6hhy/it/u=541185980,3690178925&amp;fm=26&amp;g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5568" y="1228844"/>
            <a:ext cx="2414235" cy="2217097"/>
          </a:xfrm>
          <a:prstGeom prst="diamond">
            <a:avLst/>
          </a:prstGeom>
          <a:noFill/>
          <a:extLst>
            <a:ext uri="{909E8E84-426E-40DD-AFC4-6F175D3DCCD1}">
              <a14:hiddenFill xmlns:a14="http://schemas.microsoft.com/office/drawing/2010/main">
                <a:solidFill>
                  <a:srgbClr val="FFFFFF"/>
                </a:solidFill>
              </a14:hiddenFill>
            </a:ext>
          </a:extLst>
        </p:spPr>
      </p:pic>
      <p:sp>
        <p:nvSpPr>
          <p:cNvPr id="17" name="文本框 16"/>
          <p:cNvSpPr txBox="1"/>
          <p:nvPr/>
        </p:nvSpPr>
        <p:spPr>
          <a:xfrm>
            <a:off x="3235871" y="3653537"/>
            <a:ext cx="5733610" cy="830997"/>
          </a:xfrm>
          <a:prstGeom prst="rect">
            <a:avLst/>
          </a:prstGeom>
          <a:noFill/>
        </p:spPr>
        <p:txBody>
          <a:bodyPr wrap="square" rtlCol="0">
            <a:spAutoFit/>
          </a:bodyPr>
          <a:lstStyle/>
          <a:p>
            <a:r>
              <a:rPr lang="zh-CN" altLang="en-US" sz="4800" b="1" dirty="0">
                <a:solidFill>
                  <a:schemeClr val="accent6">
                    <a:lumMod val="60000"/>
                    <a:lumOff val="40000"/>
                  </a:schemeClr>
                </a:solidFill>
                <a:latin typeface="华文新魏" panose="02010800040101010101" pitchFamily="2" charset="-122"/>
                <a:ea typeface="华文新魏" panose="02010800040101010101" pitchFamily="2" charset="-122"/>
              </a:rPr>
              <a:t>网络化过程控制系统</a:t>
            </a:r>
            <a:endParaRPr lang="zh-CN" altLang="en-US" sz="4800" b="1" dirty="0">
              <a:solidFill>
                <a:schemeClr val="accent6">
                  <a:lumMod val="60000"/>
                  <a:lumOff val="40000"/>
                </a:schemeClr>
              </a:solidFill>
              <a:latin typeface="华文新魏" panose="02010800040101010101" pitchFamily="2" charset="-122"/>
              <a:ea typeface="华文新魏" panose="02010800040101010101" pitchFamily="2" charset="-122"/>
            </a:endParaRPr>
          </a:p>
        </p:txBody>
      </p:sp>
      <p:grpSp>
        <p:nvGrpSpPr>
          <p:cNvPr id="42" name="组合 41"/>
          <p:cNvGrpSpPr/>
          <p:nvPr/>
        </p:nvGrpSpPr>
        <p:grpSpPr>
          <a:xfrm>
            <a:off x="4236176" y="5938926"/>
            <a:ext cx="3733000" cy="545552"/>
            <a:chOff x="4052625" y="6226897"/>
            <a:chExt cx="3733000" cy="545552"/>
          </a:xfrm>
        </p:grpSpPr>
        <p:pic>
          <p:nvPicPr>
            <p:cNvPr id="19" name="图片 18" descr="地大自动标志_副本-15-3-6.jpg"/>
            <p:cNvPicPr>
              <a:picLocks noChangeAspect="1"/>
            </p:cNvPicPr>
            <p:nvPr/>
          </p:nvPicPr>
          <p:blipFill>
            <a:blip r:embed="rId6" cstate="screen"/>
            <a:stretch>
              <a:fillRect/>
            </a:stretch>
          </p:blipFill>
          <p:spPr>
            <a:xfrm>
              <a:off x="4052625" y="6243523"/>
              <a:ext cx="461719" cy="457636"/>
            </a:xfrm>
            <a:prstGeom prst="flowChartConnector">
              <a:avLst/>
            </a:prstGeom>
            <a:effectLst>
              <a:outerShdw blurRad="50800" dist="38100" dir="2700000" algn="tl" rotWithShape="0">
                <a:prstClr val="black">
                  <a:alpha val="40000"/>
                </a:prstClr>
              </a:outerShdw>
            </a:effectLst>
          </p:spPr>
        </p:pic>
        <p:sp>
          <p:nvSpPr>
            <p:cNvPr id="21" name="文本框 20"/>
            <p:cNvSpPr txBox="1"/>
            <p:nvPr userDrawn="1"/>
          </p:nvSpPr>
          <p:spPr>
            <a:xfrm>
              <a:off x="4564872" y="6226897"/>
              <a:ext cx="3220753" cy="338554"/>
            </a:xfrm>
            <a:prstGeom prst="rect">
              <a:avLst/>
            </a:prstGeom>
            <a:noFill/>
            <a:ln>
              <a:noFill/>
            </a:ln>
          </p:spPr>
          <p:txBody>
            <a:bodyPr wrap="none" rtlCol="0">
              <a:spAutoFit/>
            </a:bodyPr>
            <a:lstStyle/>
            <a:p>
              <a:r>
                <a:rPr lang="zh-CN" altLang="en-US" sz="1600" spc="50" dirty="0">
                  <a:ln w="9525" cmpd="sng">
                    <a:noFill/>
                    <a:prstDash val="solid"/>
                  </a:ln>
                  <a:effectLst>
                    <a:glow rad="38100">
                      <a:schemeClr val="accent1">
                        <a:alpha val="40000"/>
                      </a:schemeClr>
                    </a:glow>
                  </a:effectLst>
                  <a:latin typeface="微软雅黑" panose="020B0503020204020204" pitchFamily="34" charset="-122"/>
                  <a:ea typeface="微软雅黑" panose="020B0503020204020204" pitchFamily="34" charset="-122"/>
                </a:rPr>
                <a:t>中国地质大学</a:t>
              </a:r>
              <a:r>
                <a:rPr lang="en-US" altLang="zh-CN" sz="1600" spc="50" dirty="0">
                  <a:ln w="9525" cmpd="sng">
                    <a:noFill/>
                    <a:prstDash val="solid"/>
                  </a:ln>
                  <a:effectLst>
                    <a:glow rad="38100">
                      <a:schemeClr val="accent1">
                        <a:alpha val="40000"/>
                      </a:schemeClr>
                    </a:glow>
                  </a:effectLst>
                  <a:latin typeface="微软雅黑" panose="020B0503020204020204" pitchFamily="34" charset="-122"/>
                  <a:ea typeface="微软雅黑" panose="020B0503020204020204" pitchFamily="34" charset="-122"/>
                </a:rPr>
                <a:t>(</a:t>
              </a:r>
              <a:r>
                <a:rPr lang="zh-CN" altLang="en-US" sz="1600" spc="50" dirty="0">
                  <a:ln w="9525" cmpd="sng">
                    <a:noFill/>
                    <a:prstDash val="solid"/>
                  </a:ln>
                  <a:effectLst>
                    <a:glow rad="38100">
                      <a:schemeClr val="accent1">
                        <a:alpha val="40000"/>
                      </a:schemeClr>
                    </a:glow>
                  </a:effectLst>
                  <a:latin typeface="微软雅黑" panose="020B0503020204020204" pitchFamily="34" charset="-122"/>
                  <a:ea typeface="微软雅黑" panose="020B0503020204020204" pitchFamily="34" charset="-122"/>
                </a:rPr>
                <a:t>武汉</a:t>
              </a:r>
              <a:r>
                <a:rPr lang="en-US" altLang="zh-CN" sz="1600" spc="50" dirty="0">
                  <a:ln w="9525" cmpd="sng">
                    <a:noFill/>
                    <a:prstDash val="solid"/>
                  </a:ln>
                  <a:effectLst>
                    <a:glow rad="38100">
                      <a:schemeClr val="accent1">
                        <a:alpha val="40000"/>
                      </a:schemeClr>
                    </a:glow>
                  </a:effectLst>
                  <a:latin typeface="微软雅黑" panose="020B0503020204020204" pitchFamily="34" charset="-122"/>
                  <a:ea typeface="微软雅黑" panose="020B0503020204020204" pitchFamily="34" charset="-122"/>
                </a:rPr>
                <a:t>)</a:t>
              </a:r>
              <a:r>
                <a:rPr lang="zh-CN" altLang="en-US" sz="1600" spc="50" dirty="0">
                  <a:ln w="9525" cmpd="sng">
                    <a:noFill/>
                    <a:prstDash val="solid"/>
                  </a:ln>
                  <a:effectLst>
                    <a:glow rad="38100">
                      <a:schemeClr val="accent1">
                        <a:alpha val="40000"/>
                      </a:schemeClr>
                    </a:glow>
                  </a:effectLst>
                  <a:latin typeface="微软雅黑" panose="020B0503020204020204" pitchFamily="34" charset="-122"/>
                  <a:ea typeface="微软雅黑" panose="020B0503020204020204" pitchFamily="34" charset="-122"/>
                </a:rPr>
                <a:t>  自动化学院</a:t>
              </a:r>
              <a:endParaRPr lang="zh-CN" altLang="en-US" sz="1600" spc="50" dirty="0">
                <a:ln w="9525" cmpd="sng">
                  <a:noFill/>
                  <a:prstDash val="solid"/>
                </a:ln>
                <a:effectLst>
                  <a:glow rad="38100">
                    <a:schemeClr val="accent1">
                      <a:alpha val="40000"/>
                    </a:schemeClr>
                  </a:glow>
                </a:effectLst>
                <a:latin typeface="微软雅黑" panose="020B0503020204020204" pitchFamily="34" charset="-122"/>
                <a:ea typeface="微软雅黑" panose="020B0503020204020204" pitchFamily="34" charset="-122"/>
              </a:endParaRPr>
            </a:p>
          </p:txBody>
        </p:sp>
        <p:sp>
          <p:nvSpPr>
            <p:cNvPr id="22" name="文本框 21"/>
            <p:cNvSpPr txBox="1"/>
            <p:nvPr userDrawn="1"/>
          </p:nvSpPr>
          <p:spPr>
            <a:xfrm>
              <a:off x="4679464" y="6526228"/>
              <a:ext cx="3084499" cy="246221"/>
            </a:xfrm>
            <a:prstGeom prst="rect">
              <a:avLst/>
            </a:prstGeom>
            <a:noFill/>
          </p:spPr>
          <p:txBody>
            <a:bodyPr wrap="none" rtlCol="0">
              <a:spAutoFit/>
            </a:bodyPr>
            <a:lstStyle/>
            <a:p>
              <a:pPr algn="just"/>
              <a:r>
                <a:rPr lang="en-US" altLang="zh-CN" sz="1000" dirty="0">
                  <a:ln w="10160">
                    <a:noFill/>
                    <a:prstDash val="solid"/>
                  </a:ln>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School of Automation, China University of Geosciences</a:t>
              </a:r>
              <a:endParaRPr lang="zh-CN" altLang="en-US" sz="1000" dirty="0">
                <a:ln w="10160">
                  <a:noFill/>
                  <a:prstDash val="solid"/>
                </a:ln>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 name="文本框 8"/>
          <p:cNvSpPr txBox="1"/>
          <p:nvPr/>
        </p:nvSpPr>
        <p:spPr>
          <a:xfrm>
            <a:off x="5556031" y="4882509"/>
            <a:ext cx="1112805" cy="461665"/>
          </a:xfrm>
          <a:prstGeom prst="rect">
            <a:avLst/>
          </a:prstGeom>
          <a:noFill/>
        </p:spPr>
        <p:txBody>
          <a:bodyPr wrap="none" rtlCol="0">
            <a:spAutoFit/>
          </a:bodyPr>
          <a:lstStyle/>
          <a:p>
            <a:pPr algn="ctr"/>
            <a:r>
              <a:rPr lang="zh-CN" altLang="en-US" sz="2400" b="1" dirty="0">
                <a:solidFill>
                  <a:srgbClr val="77005B"/>
                </a:solidFill>
                <a:latin typeface="黑体" panose="02010609060101010101" pitchFamily="49" charset="-122"/>
                <a:ea typeface="黑体" panose="02010609060101010101" pitchFamily="49" charset="-122"/>
              </a:rPr>
              <a:t>何王勇</a:t>
            </a:r>
            <a:endParaRPr lang="zh-CN" altLang="en-US" sz="2400" b="1" dirty="0">
              <a:solidFill>
                <a:srgbClr val="77005B"/>
              </a:solidFill>
              <a:latin typeface="黑体" panose="02010609060101010101" pitchFamily="49" charset="-122"/>
              <a:ea typeface="黑体" panose="02010609060101010101" pitchFamily="49" charset="-122"/>
            </a:endParaRPr>
          </a:p>
        </p:txBody>
      </p:sp>
      <p:sp>
        <p:nvSpPr>
          <p:cNvPr id="26" name="文本框 25"/>
          <p:cNvSpPr txBox="1"/>
          <p:nvPr/>
        </p:nvSpPr>
        <p:spPr>
          <a:xfrm>
            <a:off x="4828136" y="5331662"/>
            <a:ext cx="2577465" cy="429895"/>
          </a:xfrm>
          <a:prstGeom prst="rect">
            <a:avLst/>
          </a:prstGeom>
          <a:noFill/>
        </p:spPr>
        <p:txBody>
          <a:bodyPr wrap="none" rtlCol="0">
            <a:spAutoFit/>
          </a:bodyPr>
          <a:lstStyle/>
          <a:p>
            <a:pPr algn="ctr"/>
            <a:r>
              <a:rPr lang="en-US" altLang="zh-CN" sz="2200" b="1" dirty="0">
                <a:solidFill>
                  <a:srgbClr val="77005B"/>
                </a:solidFill>
                <a:latin typeface="Times New Roman" panose="02020603050405020304" pitchFamily="18" charset="0"/>
                <a:ea typeface="黑体" panose="02010609060101010101" pitchFamily="49" charset="-122"/>
                <a:cs typeface="Times New Roman" panose="02020603050405020304" pitchFamily="18" charset="0"/>
              </a:rPr>
              <a:t>498596345@</a:t>
            </a:r>
            <a:r>
              <a:rPr lang="en-US" altLang="zh-CN" sz="2200" b="1" dirty="0">
                <a:solidFill>
                  <a:srgbClr val="77005B"/>
                </a:solidFill>
                <a:latin typeface="Times New Roman" panose="02020603050405020304" pitchFamily="18" charset="0"/>
                <a:ea typeface="黑体" panose="02010609060101010101" pitchFamily="49" charset="-122"/>
                <a:cs typeface="Times New Roman" panose="02020603050405020304" pitchFamily="18" charset="0"/>
              </a:rPr>
              <a:t>qq.com</a:t>
            </a:r>
            <a:endParaRPr lang="en-US" altLang="zh-CN" sz="2200" b="1" dirty="0">
              <a:solidFill>
                <a:srgbClr val="77005B"/>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3" name="Line 4"/>
          <p:cNvSpPr>
            <a:spLocks noChangeShapeType="1"/>
          </p:cNvSpPr>
          <p:nvPr/>
        </p:nvSpPr>
        <p:spPr bwMode="auto">
          <a:xfrm flipV="1">
            <a:off x="1655594" y="4648983"/>
            <a:ext cx="8913688" cy="0"/>
          </a:xfrm>
          <a:prstGeom prst="line">
            <a:avLst/>
          </a:prstGeom>
          <a:noFill/>
          <a:ln w="203200" cmpd="tri">
            <a:solidFill>
              <a:srgbClr val="800080"/>
            </a:solidFill>
            <a:miter lim="800000"/>
          </a:ln>
        </p:spPr>
        <p:txBody>
          <a:bodyPr wrap="none"/>
          <a:lstStyle/>
          <a:p>
            <a:endParaRPr lang="zh-CN" altLang="en-US"/>
          </a:p>
        </p:txBody>
      </p:sp>
      <p:sp>
        <p:nvSpPr>
          <p:cNvPr id="4" name="文本框 3"/>
          <p:cNvSpPr txBox="1"/>
          <p:nvPr/>
        </p:nvSpPr>
        <p:spPr>
          <a:xfrm>
            <a:off x="9270293" y="5968926"/>
            <a:ext cx="2023311" cy="430887"/>
          </a:xfrm>
          <a:prstGeom prst="rect">
            <a:avLst/>
          </a:prstGeom>
          <a:noFill/>
        </p:spPr>
        <p:txBody>
          <a:bodyPr wrap="none" rtlCol="0">
            <a:spAutoFit/>
          </a:bodyPr>
          <a:lstStyle/>
          <a:p>
            <a:fld id="{C20FA65B-283D-4B50-853E-9B49D05BC4F1}" type="datetime2">
              <a:rPr lang="zh-CN" altLang="en-US" sz="2200" b="1" smtClean="0">
                <a:solidFill>
                  <a:srgbClr val="77005B"/>
                </a:solidFill>
                <a:latin typeface="Times New Roman" panose="02020603050405020304" pitchFamily="18" charset="0"/>
                <a:ea typeface="黑体" panose="02010609060101010101" pitchFamily="49" charset="-122"/>
                <a:cs typeface="Times New Roman" panose="02020603050405020304" pitchFamily="18" charset="0"/>
              </a:rPr>
            </a:fld>
            <a:endParaRPr lang="zh-CN" altLang="en-US" sz="2200" b="1" dirty="0">
              <a:solidFill>
                <a:srgbClr val="77005B"/>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945" y="811397"/>
            <a:ext cx="8727161" cy="583565"/>
          </a:xfrm>
          <a:prstGeom prst="rect">
            <a:avLst/>
          </a:prstGeom>
          <a:noFill/>
        </p:spPr>
        <p:txBody>
          <a:bodyPr wrap="square" rtlCol="0">
            <a:spAutoFit/>
          </a:bodyPr>
          <a:lstStyle/>
          <a:p>
            <a:r>
              <a:rPr kumimoji="1" lang="en-US" altLang="zh-CN"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3</a:t>
            </a:r>
            <a:r>
              <a:rPr kumimoji="1" lang="zh-CN" altLang="en-US"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、控制系统的硬件配置</a:t>
            </a:r>
            <a:endParaRPr kumimoji="1" lang="zh-CN" altLang="en-US"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1" name="TextBox 6"/>
          <p:cNvSpPr txBox="1"/>
          <p:nvPr/>
        </p:nvSpPr>
        <p:spPr>
          <a:xfrm>
            <a:off x="354570" y="1481842"/>
            <a:ext cx="10350144" cy="506964"/>
          </a:xfrm>
          <a:prstGeom prst="rect">
            <a:avLst/>
          </a:prstGeom>
          <a:noFill/>
        </p:spPr>
        <p:txBody>
          <a:bodyPr wrap="square" lIns="91410" tIns="45703" rIns="91410" bIns="45703" rtlCol="0">
            <a:spAutoFit/>
          </a:bodyPr>
          <a:lstStyle/>
          <a:p>
            <a:pPr marL="342900" indent="-342900">
              <a:lnSpc>
                <a:spcPct val="125000"/>
              </a:lnSpc>
              <a:buClr>
                <a:srgbClr val="FF0000"/>
              </a:buClr>
              <a:buFont typeface="Wingdings" panose="05000000000000000000" pitchFamily="2" charset="2"/>
              <a:buChar char="Ø"/>
            </a:pPr>
            <a:r>
              <a:rPr lang="zh-CN" altLang="en-US" sz="2400" dirty="0">
                <a:solidFill>
                  <a:srgbClr val="0000FF"/>
                </a:solidFill>
                <a:latin typeface="Times New Roman" panose="02020603050405020304" pitchFamily="18" charset="0"/>
                <a:ea typeface="黑体" panose="02010609060101010101" pitchFamily="49" charset="-122"/>
                <a:sym typeface="Arial" panose="020B0604020202020204" pitchFamily="34" charset="0"/>
              </a:rPr>
              <a:t>人机接口（操作站）</a:t>
            </a:r>
            <a:endParaRPr lang="zh-CN" altLang="en-US" sz="2400" dirty="0">
              <a:solidFill>
                <a:srgbClr val="0000FF"/>
              </a:solidFill>
              <a:latin typeface="Times New Roman" panose="02020603050405020304" pitchFamily="18" charset="0"/>
              <a:ea typeface="黑体" panose="02010609060101010101" pitchFamily="49" charset="-122"/>
              <a:sym typeface="Arial" panose="020B0604020202020204" pitchFamily="34" charset="0"/>
            </a:endParaRPr>
          </a:p>
        </p:txBody>
      </p:sp>
      <p:sp>
        <p:nvSpPr>
          <p:cNvPr id="36" name="TextBox 7"/>
          <p:cNvSpPr txBox="1"/>
          <p:nvPr/>
        </p:nvSpPr>
        <p:spPr>
          <a:xfrm>
            <a:off x="851378" y="1991801"/>
            <a:ext cx="10584409" cy="4360545"/>
          </a:xfrm>
          <a:prstGeom prst="rect">
            <a:avLst/>
          </a:prstGeom>
          <a:noFill/>
        </p:spPr>
        <p:txBody>
          <a:bodyPr wrap="square" lIns="91410" tIns="45703" rIns="91410" bIns="45703" rtlCol="0">
            <a:spAutoFit/>
          </a:bodyPr>
          <a:lstStyle/>
          <a:p>
            <a:pPr indent="0" fontAlgn="auto">
              <a:lnSpc>
                <a:spcPct val="150000"/>
              </a:lnSpc>
              <a:spcAft>
                <a:spcPts val="300"/>
              </a:spcAft>
              <a:buClr>
                <a:srgbClr val="FF0000"/>
              </a:buClr>
              <a:buSzPct val="90000"/>
              <a:buFont typeface="Wingdings" panose="05000000000000000000" pitchFamily="2" charset="2"/>
              <a:buNone/>
            </a:pPr>
            <a:r>
              <a:rPr lang="en-US" altLang="zh-CN" sz="2000" dirty="0">
                <a:solidFill>
                  <a:srgbClr val="000066"/>
                </a:solidFill>
                <a:latin typeface="Times New Roman" panose="02020603050405020304" pitchFamily="18" charset="0"/>
                <a:ea typeface="黑体" panose="02010609060101010101" pitchFamily="49" charset="-122"/>
              </a:rPr>
              <a:t>	</a:t>
            </a:r>
            <a:r>
              <a:rPr lang="zh-CN" altLang="en-US" sz="2000" dirty="0">
                <a:solidFill>
                  <a:srgbClr val="000066"/>
                </a:solidFill>
                <a:latin typeface="Times New Roman" panose="02020603050405020304" pitchFamily="18" charset="0"/>
                <a:ea typeface="黑体" panose="02010609060101010101" pitchFamily="49" charset="-122"/>
              </a:rPr>
              <a:t>一般大、中规模控制计算机由于其</a:t>
            </a:r>
            <a:r>
              <a:rPr lang="zh-CN" altLang="en-US" sz="2000" dirty="0">
                <a:solidFill>
                  <a:srgbClr val="FF0000"/>
                </a:solidFill>
                <a:latin typeface="Times New Roman" panose="02020603050405020304" pitchFamily="18" charset="0"/>
                <a:ea typeface="黑体" panose="02010609060101010101" pitchFamily="49" charset="-122"/>
              </a:rPr>
              <a:t>控制点数量多</a:t>
            </a:r>
            <a:r>
              <a:rPr lang="zh-CN" altLang="en-US" sz="2000" dirty="0">
                <a:solidFill>
                  <a:srgbClr val="000066"/>
                </a:solidFill>
                <a:latin typeface="Times New Roman" panose="02020603050405020304" pitchFamily="18" charset="0"/>
                <a:ea typeface="黑体" panose="02010609060101010101" pitchFamily="49" charset="-122"/>
              </a:rPr>
              <a:t>，且需要</a:t>
            </a:r>
            <a:r>
              <a:rPr lang="zh-CN" altLang="en-US" sz="2000" dirty="0">
                <a:solidFill>
                  <a:srgbClr val="FF0000"/>
                </a:solidFill>
                <a:latin typeface="Times New Roman" panose="02020603050405020304" pitchFamily="18" charset="0"/>
                <a:ea typeface="黑体" panose="02010609060101010101" pitchFamily="49" charset="-122"/>
              </a:rPr>
              <a:t>集中操作和管理</a:t>
            </a:r>
            <a:r>
              <a:rPr lang="zh-CN" altLang="en-US" sz="2000" dirty="0">
                <a:solidFill>
                  <a:srgbClr val="000066"/>
                </a:solidFill>
                <a:latin typeface="Times New Roman" panose="02020603050405020304" pitchFamily="18" charset="0"/>
                <a:ea typeface="黑体" panose="02010609060101010101" pitchFamily="49" charset="-122"/>
              </a:rPr>
              <a:t>，故根据需要应设置</a:t>
            </a:r>
            <a:r>
              <a:rPr lang="zh-CN" altLang="en-US" sz="2000" dirty="0">
                <a:solidFill>
                  <a:srgbClr val="FF0000"/>
                </a:solidFill>
                <a:latin typeface="Times New Roman" panose="02020603050405020304" pitchFamily="18" charset="0"/>
                <a:ea typeface="黑体" panose="02010609060101010101" pitchFamily="49" charset="-122"/>
              </a:rPr>
              <a:t>个人计算机</a:t>
            </a:r>
            <a:r>
              <a:rPr lang="zh-CN" altLang="en-US" sz="2000" dirty="0">
                <a:solidFill>
                  <a:srgbClr val="000066"/>
                </a:solidFill>
                <a:latin typeface="Times New Roman" panose="02020603050405020304" pitchFamily="18" charset="0"/>
                <a:ea typeface="黑体" panose="02010609060101010101" pitchFamily="49" charset="-122"/>
              </a:rPr>
              <a:t>（</a:t>
            </a:r>
            <a:r>
              <a:rPr lang="en-US" altLang="zh-CN" sz="2000" dirty="0">
                <a:solidFill>
                  <a:srgbClr val="000066"/>
                </a:solidFill>
                <a:latin typeface="Times New Roman" panose="02020603050405020304" pitchFamily="18" charset="0"/>
                <a:ea typeface="黑体" panose="02010609060101010101" pitchFamily="49" charset="-122"/>
              </a:rPr>
              <a:t>PC</a:t>
            </a:r>
            <a:r>
              <a:rPr lang="zh-CN" altLang="en-US" sz="2000" dirty="0">
                <a:solidFill>
                  <a:srgbClr val="000066"/>
                </a:solidFill>
                <a:latin typeface="Times New Roman" panose="02020603050405020304" pitchFamily="18" charset="0"/>
                <a:ea typeface="黑体" panose="02010609060101010101" pitchFamily="49" charset="-122"/>
              </a:rPr>
              <a:t>或工业</a:t>
            </a:r>
            <a:r>
              <a:rPr lang="en-US" altLang="zh-CN" sz="2000" dirty="0">
                <a:solidFill>
                  <a:srgbClr val="000066"/>
                </a:solidFill>
                <a:latin typeface="Times New Roman" panose="02020603050405020304" pitchFamily="18" charset="0"/>
                <a:ea typeface="黑体" panose="02010609060101010101" pitchFamily="49" charset="-122"/>
              </a:rPr>
              <a:t>PC</a:t>
            </a:r>
            <a:r>
              <a:rPr lang="zh-CN" altLang="en-US" sz="2000" dirty="0">
                <a:solidFill>
                  <a:srgbClr val="000066"/>
                </a:solidFill>
                <a:latin typeface="Times New Roman" panose="02020603050405020304" pitchFamily="18" charset="0"/>
                <a:ea typeface="黑体" panose="02010609060101010101" pitchFamily="49" charset="-122"/>
              </a:rPr>
              <a:t>）或</a:t>
            </a:r>
            <a:r>
              <a:rPr lang="zh-CN" altLang="en-US" sz="2000" dirty="0">
                <a:solidFill>
                  <a:srgbClr val="FF0000"/>
                </a:solidFill>
                <a:latin typeface="Times New Roman" panose="02020603050405020304" pitchFamily="18" charset="0"/>
                <a:ea typeface="黑体" panose="02010609060101010101" pitchFamily="49" charset="-122"/>
              </a:rPr>
              <a:t>小型机</a:t>
            </a:r>
            <a:r>
              <a:rPr lang="zh-CN" altLang="en-US" sz="2000" dirty="0">
                <a:solidFill>
                  <a:srgbClr val="000066"/>
                </a:solidFill>
                <a:latin typeface="Times New Roman" panose="02020603050405020304" pitchFamily="18" charset="0"/>
                <a:ea typeface="黑体" panose="02010609060101010101" pitchFamily="49" charset="-122"/>
              </a:rPr>
              <a:t>为主的操作站（以下简称操作站）</a:t>
            </a:r>
            <a:endParaRPr lang="en-US" altLang="zh-CN" sz="2000" dirty="0">
              <a:solidFill>
                <a:srgbClr val="000066"/>
              </a:solidFill>
              <a:latin typeface="Times New Roman" panose="02020603050405020304" pitchFamily="18" charset="0"/>
              <a:ea typeface="黑体" panose="02010609060101010101" pitchFamily="49" charset="-122"/>
            </a:endParaRPr>
          </a:p>
          <a:p>
            <a:pPr marL="284480" indent="0" fontAlgn="auto">
              <a:lnSpc>
                <a:spcPct val="150000"/>
              </a:lnSpc>
              <a:spcAft>
                <a:spcPts val="300"/>
              </a:spcAft>
              <a:buClr>
                <a:srgbClr val="FF0000"/>
              </a:buClr>
              <a:buSzPct val="90000"/>
              <a:buFont typeface="Wingdings" panose="05000000000000000000" pitchFamily="2" charset="2"/>
              <a:buChar char="p"/>
            </a:pPr>
            <a:r>
              <a:rPr lang="zh-CN" altLang="en-US" sz="2000" dirty="0">
                <a:solidFill>
                  <a:srgbClr val="000066"/>
                </a:solidFill>
                <a:latin typeface="Times New Roman" panose="02020603050405020304" pitchFamily="18" charset="0"/>
                <a:ea typeface="黑体" panose="02010609060101010101" pitchFamily="49" charset="-122"/>
              </a:rPr>
              <a:t>操作站应装有在标准操作系统下运行和编程的软件，应具有</a:t>
            </a:r>
            <a:r>
              <a:rPr lang="zh-CN" altLang="en-US" sz="2000" dirty="0">
                <a:solidFill>
                  <a:srgbClr val="FF0000"/>
                </a:solidFill>
                <a:latin typeface="Times New Roman" panose="02020603050405020304" pitchFamily="18" charset="0"/>
                <a:ea typeface="黑体" panose="02010609060101010101" pitchFamily="49" charset="-122"/>
              </a:rPr>
              <a:t>图形系统</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报警信息系统</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应用程序接口</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变量存档</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标准通信接口</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报表系统和数据处理系统</a:t>
            </a:r>
            <a:r>
              <a:rPr lang="zh-CN" altLang="en-US" sz="2000" dirty="0">
                <a:solidFill>
                  <a:srgbClr val="000066"/>
                </a:solidFill>
                <a:latin typeface="Times New Roman" panose="02020603050405020304" pitchFamily="18" charset="0"/>
                <a:ea typeface="黑体" panose="02010609060101010101" pitchFamily="49" charset="-122"/>
              </a:rPr>
              <a:t>等。操作站主机的硬件和软件应具有高可靠性。</a:t>
            </a:r>
            <a:endParaRPr lang="en-US" altLang="zh-CN" sz="2000" dirty="0">
              <a:solidFill>
                <a:srgbClr val="000066"/>
              </a:solidFill>
              <a:latin typeface="Times New Roman" panose="02020603050405020304" pitchFamily="18" charset="0"/>
              <a:ea typeface="黑体" panose="02010609060101010101" pitchFamily="49" charset="-122"/>
            </a:endParaRPr>
          </a:p>
          <a:p>
            <a:pPr marL="284480" indent="0" fontAlgn="auto">
              <a:lnSpc>
                <a:spcPct val="150000"/>
              </a:lnSpc>
              <a:spcAft>
                <a:spcPts val="300"/>
              </a:spcAft>
              <a:buClr>
                <a:srgbClr val="FF0000"/>
              </a:buClr>
              <a:buSzPct val="90000"/>
              <a:buFont typeface="Wingdings" panose="05000000000000000000" pitchFamily="2" charset="2"/>
              <a:buChar char="p"/>
            </a:pPr>
            <a:r>
              <a:rPr lang="zh-CN" altLang="en-US" sz="2000" dirty="0">
                <a:solidFill>
                  <a:srgbClr val="000066"/>
                </a:solidFill>
                <a:latin typeface="Times New Roman" panose="02020603050405020304" pitchFamily="18" charset="0"/>
                <a:ea typeface="黑体" panose="02010609060101010101" pitchFamily="49" charset="-122"/>
              </a:rPr>
              <a:t>操作站应具备不同级别的操作权限和不同操作区域或数据集合的操作权限。</a:t>
            </a:r>
            <a:endParaRPr lang="zh-CN" altLang="en-US" sz="2000" dirty="0">
              <a:solidFill>
                <a:srgbClr val="000066"/>
              </a:solidFill>
              <a:latin typeface="Times New Roman" panose="02020603050405020304" pitchFamily="18" charset="0"/>
              <a:ea typeface="黑体" panose="02010609060101010101" pitchFamily="49" charset="-122"/>
            </a:endParaRPr>
          </a:p>
          <a:p>
            <a:pPr marL="284480" indent="0" fontAlgn="auto">
              <a:lnSpc>
                <a:spcPct val="150000"/>
              </a:lnSpc>
              <a:spcAft>
                <a:spcPts val="300"/>
              </a:spcAft>
              <a:buClr>
                <a:srgbClr val="FF0000"/>
              </a:buClr>
              <a:buSzPct val="90000"/>
              <a:buFont typeface="Wingdings" panose="05000000000000000000" pitchFamily="2" charset="2"/>
              <a:buChar char="p"/>
            </a:pPr>
            <a:r>
              <a:rPr lang="zh-CN" altLang="en-US" sz="2000" dirty="0">
                <a:solidFill>
                  <a:srgbClr val="000066"/>
                </a:solidFill>
                <a:latin typeface="Times New Roman" panose="02020603050405020304" pitchFamily="18" charset="0"/>
                <a:ea typeface="黑体" panose="02010609060101010101" pitchFamily="49" charset="-122"/>
              </a:rPr>
              <a:t>按操作区域来配置操作站，</a:t>
            </a:r>
            <a:r>
              <a:rPr lang="zh-CN" altLang="en-US" sz="2000" dirty="0">
                <a:solidFill>
                  <a:srgbClr val="000066"/>
                </a:solidFill>
                <a:latin typeface="Times New Roman" panose="02020603050405020304" pitchFamily="18" charset="0"/>
                <a:ea typeface="黑体" panose="02010609060101010101" pitchFamily="49" charset="-122"/>
                <a:sym typeface="+mn-ea"/>
              </a:rPr>
              <a:t>对重要的工段或关键设备，配置</a:t>
            </a:r>
            <a:r>
              <a:rPr lang="zh-CN" altLang="en-US" sz="2000" dirty="0">
                <a:solidFill>
                  <a:srgbClr val="FF0000"/>
                </a:solidFill>
                <a:latin typeface="Times New Roman" panose="02020603050405020304" pitchFamily="18" charset="0"/>
                <a:ea typeface="黑体" panose="02010609060101010101" pitchFamily="49" charset="-122"/>
                <a:sym typeface="+mn-ea"/>
              </a:rPr>
              <a:t>专用操作站</a:t>
            </a:r>
            <a:r>
              <a:rPr lang="zh-CN" altLang="en-US" sz="2000" dirty="0">
                <a:solidFill>
                  <a:srgbClr val="000066"/>
                </a:solidFill>
                <a:latin typeface="Times New Roman" panose="02020603050405020304" pitchFamily="18" charset="0"/>
                <a:ea typeface="黑体" panose="02010609060101010101" pitchFamily="49" charset="-122"/>
                <a:sym typeface="+mn-ea"/>
              </a:rPr>
              <a:t>。</a:t>
            </a:r>
            <a:endParaRPr lang="zh-CN" altLang="en-US" sz="2000" dirty="0">
              <a:solidFill>
                <a:srgbClr val="000066"/>
              </a:solidFill>
              <a:latin typeface="Times New Roman" panose="02020603050405020304" pitchFamily="18" charset="0"/>
              <a:ea typeface="黑体" panose="02010609060101010101" pitchFamily="49" charset="-122"/>
            </a:endParaRPr>
          </a:p>
          <a:p>
            <a:pPr marL="284480" indent="0" fontAlgn="auto">
              <a:lnSpc>
                <a:spcPct val="150000"/>
              </a:lnSpc>
              <a:spcAft>
                <a:spcPts val="300"/>
              </a:spcAft>
              <a:buClr>
                <a:srgbClr val="FF0000"/>
              </a:buClr>
              <a:buSzPct val="90000"/>
              <a:buFont typeface="Wingdings" panose="05000000000000000000" pitchFamily="2" charset="2"/>
              <a:buChar char="p"/>
            </a:pPr>
            <a:r>
              <a:rPr lang="zh-CN" altLang="en-US" sz="2000" dirty="0">
                <a:solidFill>
                  <a:srgbClr val="000066"/>
                </a:solidFill>
                <a:latin typeface="Times New Roman" panose="02020603050405020304" pitchFamily="18" charset="0"/>
                <a:ea typeface="黑体" panose="02010609060101010101" pitchFamily="49" charset="-122"/>
              </a:rPr>
              <a:t>按数字量</a:t>
            </a:r>
            <a:r>
              <a:rPr lang="en-US" altLang="zh-CN" sz="2000" dirty="0">
                <a:solidFill>
                  <a:srgbClr val="000066"/>
                </a:solidFill>
                <a:latin typeface="Times New Roman" panose="02020603050405020304" pitchFamily="18" charset="0"/>
                <a:ea typeface="黑体" panose="02010609060101010101" pitchFamily="49" charset="-122"/>
              </a:rPr>
              <a:t>I/O</a:t>
            </a:r>
            <a:r>
              <a:rPr lang="zh-CN" altLang="en-US" sz="2000" dirty="0">
                <a:solidFill>
                  <a:srgbClr val="000066"/>
                </a:solidFill>
                <a:latin typeface="Times New Roman" panose="02020603050405020304" pitchFamily="18" charset="0"/>
                <a:ea typeface="黑体" panose="02010609060101010101" pitchFamily="49" charset="-122"/>
              </a:rPr>
              <a:t>点数或者模拟量</a:t>
            </a:r>
            <a:r>
              <a:rPr lang="en-US" altLang="zh-CN" sz="2000" dirty="0">
                <a:solidFill>
                  <a:srgbClr val="000066"/>
                </a:solidFill>
                <a:latin typeface="Times New Roman" panose="02020603050405020304" pitchFamily="18" charset="0"/>
                <a:ea typeface="黑体" panose="02010609060101010101" pitchFamily="49" charset="-122"/>
              </a:rPr>
              <a:t>I/O</a:t>
            </a:r>
            <a:r>
              <a:rPr lang="zh-CN" altLang="en-US" sz="2000" dirty="0">
                <a:solidFill>
                  <a:srgbClr val="000066"/>
                </a:solidFill>
                <a:latin typeface="Times New Roman" panose="02020603050405020304" pitchFamily="18" charset="0"/>
                <a:ea typeface="黑体" panose="02010609060101010101" pitchFamily="49" charset="-122"/>
              </a:rPr>
              <a:t>点数来配置</a:t>
            </a:r>
            <a:r>
              <a:rPr lang="zh-CN" altLang="en-US" sz="2000" dirty="0">
                <a:solidFill>
                  <a:srgbClr val="FF0000"/>
                </a:solidFill>
                <a:latin typeface="Times New Roman" panose="02020603050405020304" pitchFamily="18" charset="0"/>
                <a:ea typeface="黑体" panose="02010609060101010101" pitchFamily="49" charset="-122"/>
              </a:rPr>
              <a:t>操作站数量</a:t>
            </a:r>
            <a:r>
              <a:rPr lang="zh-CN" altLang="en-US" sz="2000" dirty="0">
                <a:solidFill>
                  <a:srgbClr val="000066"/>
                </a:solidFill>
                <a:latin typeface="Times New Roman" panose="02020603050405020304" pitchFamily="18" charset="0"/>
                <a:ea typeface="黑体" panose="02010609060101010101" pitchFamily="49" charset="-122"/>
              </a:rPr>
              <a:t>。</a:t>
            </a:r>
            <a:endParaRPr lang="zh-CN" altLang="en-US" sz="2000" dirty="0">
              <a:solidFill>
                <a:srgbClr val="000066"/>
              </a:solidFill>
              <a:latin typeface="Times New Roman" panose="02020603050405020304" pitchFamily="18" charset="0"/>
              <a:ea typeface="黑体" panose="02010609060101010101" pitchFamily="49" charset="-122"/>
            </a:endParaRPr>
          </a:p>
          <a:p>
            <a:pPr indent="0">
              <a:lnSpc>
                <a:spcPct val="125000"/>
              </a:lnSpc>
              <a:spcAft>
                <a:spcPts val="300"/>
              </a:spcAft>
              <a:buClr>
                <a:srgbClr val="FF0000"/>
              </a:buClr>
              <a:buSzPct val="90000"/>
              <a:buFont typeface="Wingdings" panose="05000000000000000000" pitchFamily="2" charset="2"/>
              <a:buNone/>
            </a:pPr>
            <a:endParaRPr lang="zh-CN" altLang="en-US" sz="2000" dirty="0">
              <a:solidFill>
                <a:schemeClr val="tx1"/>
              </a:solidFill>
              <a:latin typeface="Times New Roman" panose="02020603050405020304" pitchFamily="18" charset="0"/>
              <a:ea typeface="黑体" panose="02010609060101010101" pitchFamily="49" charset="-122"/>
            </a:endParaRPr>
          </a:p>
        </p:txBody>
      </p:sp>
      <p:sp>
        <p:nvSpPr>
          <p:cNvPr id="18" name="矩形 17"/>
          <p:cNvSpPr/>
          <p:nvPr/>
        </p:nvSpPr>
        <p:spPr bwMode="auto">
          <a:xfrm>
            <a:off x="0" y="6381983"/>
            <a:ext cx="475504" cy="476017"/>
          </a:xfrm>
          <a:prstGeom prst="rect">
            <a:avLst/>
          </a:prstGeom>
          <a:solidFill>
            <a:srgbClr val="0070C0"/>
          </a:solidFill>
          <a:ln w="19050">
            <a:solidFill>
              <a:srgbClr val="0070C0"/>
            </a:solidFill>
            <a:miter lim="800000"/>
          </a:ln>
          <a:effectLst/>
        </p:spPr>
        <p:txBody>
          <a:bodyPr rtlCol="0" anchor="ctr"/>
          <a:lstStyle/>
          <a:p>
            <a:pPr algn="ctr">
              <a:buClr>
                <a:srgbClr val="0000FF"/>
              </a:buClr>
            </a:pPr>
            <a:r>
              <a:rPr lang="en-US" altLang="zh-CN"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6</a:t>
            </a:r>
            <a:endParaRPr lang="zh-CN" altLang="en-US"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945" y="811397"/>
            <a:ext cx="8727161" cy="583565"/>
          </a:xfrm>
          <a:prstGeom prst="rect">
            <a:avLst/>
          </a:prstGeom>
          <a:noFill/>
        </p:spPr>
        <p:txBody>
          <a:bodyPr wrap="square" rtlCol="0">
            <a:spAutoFit/>
          </a:bodyPr>
          <a:lstStyle/>
          <a:p>
            <a:r>
              <a:rPr kumimoji="1" lang="en-US" altLang="zh-CN"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3</a:t>
            </a:r>
            <a:r>
              <a:rPr kumimoji="1" lang="zh-CN" altLang="en-US"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、控制系统的硬件配置</a:t>
            </a:r>
            <a:endParaRPr kumimoji="1" lang="zh-CN" altLang="en-US"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1" name="TextBox 6"/>
          <p:cNvSpPr txBox="1"/>
          <p:nvPr/>
        </p:nvSpPr>
        <p:spPr>
          <a:xfrm>
            <a:off x="354570" y="1481842"/>
            <a:ext cx="10350144" cy="506964"/>
          </a:xfrm>
          <a:prstGeom prst="rect">
            <a:avLst/>
          </a:prstGeom>
          <a:noFill/>
        </p:spPr>
        <p:txBody>
          <a:bodyPr wrap="square" lIns="91410" tIns="45703" rIns="91410" bIns="45703" rtlCol="0">
            <a:spAutoFit/>
          </a:bodyPr>
          <a:lstStyle/>
          <a:p>
            <a:pPr marL="342900" indent="-342900">
              <a:lnSpc>
                <a:spcPct val="125000"/>
              </a:lnSpc>
              <a:buClr>
                <a:srgbClr val="FF0000"/>
              </a:buClr>
              <a:buFont typeface="Wingdings" panose="05000000000000000000" pitchFamily="2" charset="2"/>
              <a:buChar char="Ø"/>
            </a:pPr>
            <a:r>
              <a:rPr lang="zh-CN" altLang="en-US" sz="2400" dirty="0">
                <a:solidFill>
                  <a:srgbClr val="0000FF"/>
                </a:solidFill>
                <a:latin typeface="Times New Roman" panose="02020603050405020304" pitchFamily="18" charset="0"/>
                <a:ea typeface="黑体" panose="02010609060101010101" pitchFamily="49" charset="-122"/>
                <a:sym typeface="Arial" panose="020B0604020202020204" pitchFamily="34" charset="0"/>
              </a:rPr>
              <a:t>中央处理器（</a:t>
            </a:r>
            <a:r>
              <a:rPr lang="en-US" altLang="zh-CN" sz="2400" dirty="0">
                <a:solidFill>
                  <a:srgbClr val="0000FF"/>
                </a:solidFill>
                <a:latin typeface="Times New Roman" panose="02020603050405020304" pitchFamily="18" charset="0"/>
                <a:ea typeface="黑体" panose="02010609060101010101" pitchFamily="49" charset="-122"/>
                <a:sym typeface="Arial" panose="020B0604020202020204" pitchFamily="34" charset="0"/>
              </a:rPr>
              <a:t>CPU</a:t>
            </a:r>
            <a:r>
              <a:rPr lang="zh-CN" altLang="en-US" sz="2400" dirty="0">
                <a:solidFill>
                  <a:srgbClr val="0000FF"/>
                </a:solidFill>
                <a:latin typeface="Times New Roman" panose="02020603050405020304" pitchFamily="18" charset="0"/>
                <a:ea typeface="黑体" panose="02010609060101010101" pitchFamily="49" charset="-122"/>
                <a:sym typeface="Arial" panose="020B0604020202020204" pitchFamily="34" charset="0"/>
              </a:rPr>
              <a:t>）</a:t>
            </a:r>
            <a:endParaRPr lang="zh-CN" altLang="en-US" sz="2400" dirty="0">
              <a:solidFill>
                <a:srgbClr val="0000FF"/>
              </a:solidFill>
              <a:latin typeface="Times New Roman" panose="02020603050405020304" pitchFamily="18" charset="0"/>
              <a:ea typeface="黑体" panose="02010609060101010101" pitchFamily="49" charset="-122"/>
              <a:sym typeface="Arial" panose="020B0604020202020204" pitchFamily="34" charset="0"/>
            </a:endParaRPr>
          </a:p>
        </p:txBody>
      </p:sp>
      <p:sp>
        <p:nvSpPr>
          <p:cNvPr id="36" name="TextBox 7"/>
          <p:cNvSpPr txBox="1"/>
          <p:nvPr/>
        </p:nvSpPr>
        <p:spPr>
          <a:xfrm>
            <a:off x="851378" y="1991801"/>
            <a:ext cx="10584409" cy="4672848"/>
          </a:xfrm>
          <a:prstGeom prst="rect">
            <a:avLst/>
          </a:prstGeom>
          <a:noFill/>
        </p:spPr>
        <p:txBody>
          <a:bodyPr wrap="square" lIns="91410" tIns="45703" rIns="91410" bIns="45703" rtlCol="0">
            <a:spAutoFit/>
          </a:bodyPr>
          <a:lstStyle/>
          <a:p>
            <a:pPr indent="0">
              <a:lnSpc>
                <a:spcPct val="125000"/>
              </a:lnSpc>
              <a:spcAft>
                <a:spcPts val="300"/>
              </a:spcAft>
              <a:buClr>
                <a:srgbClr val="FF0000"/>
              </a:buClr>
              <a:buSzPct val="90000"/>
              <a:buFont typeface="Wingdings" panose="05000000000000000000" pitchFamily="2" charset="2"/>
              <a:buNone/>
            </a:pPr>
            <a:r>
              <a:rPr lang="en-US" altLang="zh-CN" sz="2000" dirty="0">
                <a:solidFill>
                  <a:srgbClr val="000066"/>
                </a:solidFill>
                <a:latin typeface="Times New Roman" panose="02020603050405020304" pitchFamily="18" charset="0"/>
                <a:ea typeface="黑体" panose="02010609060101010101" pitchFamily="49" charset="-122"/>
              </a:rPr>
              <a:t>	</a:t>
            </a:r>
            <a:r>
              <a:rPr lang="zh-CN" altLang="en-US" sz="2000" dirty="0">
                <a:solidFill>
                  <a:srgbClr val="000066"/>
                </a:solidFill>
                <a:latin typeface="Times New Roman" panose="02020603050405020304" pitchFamily="18" charset="0"/>
                <a:ea typeface="黑体" panose="02010609060101010101" pitchFamily="49" charset="-122"/>
              </a:rPr>
              <a:t>在选择中央处理器时，需要从以下</a:t>
            </a:r>
            <a:r>
              <a:rPr lang="en-US" altLang="zh-CN" sz="2000" dirty="0">
                <a:solidFill>
                  <a:srgbClr val="000066"/>
                </a:solidFill>
                <a:latin typeface="Times New Roman" panose="02020603050405020304" pitchFamily="18" charset="0"/>
                <a:ea typeface="黑体" panose="02010609060101010101" pitchFamily="49" charset="-122"/>
              </a:rPr>
              <a:t>6</a:t>
            </a:r>
            <a:r>
              <a:rPr lang="zh-CN" altLang="en-US" sz="2000" dirty="0">
                <a:solidFill>
                  <a:srgbClr val="000066"/>
                </a:solidFill>
                <a:latin typeface="Times New Roman" panose="02020603050405020304" pitchFamily="18" charset="0"/>
                <a:ea typeface="黑体" panose="02010609060101010101" pitchFamily="49" charset="-122"/>
              </a:rPr>
              <a:t>个方面考虑。</a:t>
            </a:r>
            <a:endParaRPr lang="en-US" altLang="zh-CN" sz="2000" dirty="0">
              <a:solidFill>
                <a:srgbClr val="000066"/>
              </a:solidFill>
              <a:latin typeface="Times New Roman" panose="02020603050405020304" pitchFamily="18" charset="0"/>
              <a:ea typeface="黑体" panose="02010609060101010101" pitchFamily="49" charset="-122"/>
            </a:endParaRPr>
          </a:p>
          <a:p>
            <a:pPr marL="342900" indent="-342900">
              <a:lnSpc>
                <a:spcPct val="125000"/>
              </a:lnSpc>
              <a:spcAft>
                <a:spcPts val="300"/>
              </a:spcAft>
              <a:buClr>
                <a:srgbClr val="FF0000"/>
              </a:buClr>
              <a:buSzPct val="90000"/>
              <a:buFont typeface="Wingdings" panose="05000000000000000000" pitchFamily="2" charset="2"/>
              <a:buChar char="p"/>
            </a:pPr>
            <a:r>
              <a:rPr lang="zh-CN" altLang="en-US" sz="2000" dirty="0">
                <a:solidFill>
                  <a:srgbClr val="FF0000"/>
                </a:solidFill>
                <a:latin typeface="Times New Roman" panose="02020603050405020304" pitchFamily="18" charset="0"/>
                <a:ea typeface="黑体" panose="02010609060101010101" pitchFamily="49" charset="-122"/>
              </a:rPr>
              <a:t>存储容量</a:t>
            </a:r>
            <a:r>
              <a:rPr lang="zh-CN" altLang="en-US" sz="2000" dirty="0">
                <a:solidFill>
                  <a:srgbClr val="000066"/>
                </a:solidFill>
                <a:latin typeface="Times New Roman" panose="02020603050405020304" pitchFamily="18" charset="0"/>
                <a:ea typeface="黑体" panose="02010609060101010101" pitchFamily="49" charset="-122"/>
              </a:rPr>
              <a:t>：需要根据</a:t>
            </a:r>
            <a:r>
              <a:rPr lang="en-US" altLang="zh-CN" sz="2000" dirty="0">
                <a:solidFill>
                  <a:srgbClr val="FF0000"/>
                </a:solidFill>
                <a:latin typeface="Times New Roman" panose="02020603050405020304" pitchFamily="18" charset="0"/>
                <a:ea typeface="黑体" panose="02010609060101010101" pitchFamily="49" charset="-122"/>
              </a:rPr>
              <a:t>I/O</a:t>
            </a:r>
            <a:r>
              <a:rPr lang="zh-CN" altLang="en-US" sz="2000" dirty="0">
                <a:solidFill>
                  <a:srgbClr val="FF0000"/>
                </a:solidFill>
                <a:latin typeface="Times New Roman" panose="02020603050405020304" pitchFamily="18" charset="0"/>
                <a:ea typeface="黑体" panose="02010609060101010101" pitchFamily="49" charset="-122"/>
              </a:rPr>
              <a:t>点数</a:t>
            </a:r>
            <a:r>
              <a:rPr lang="zh-CN" altLang="en-US" sz="2000" dirty="0">
                <a:solidFill>
                  <a:srgbClr val="000066"/>
                </a:solidFill>
                <a:latin typeface="Times New Roman" panose="02020603050405020304" pitchFamily="18" charset="0"/>
                <a:ea typeface="黑体" panose="02010609060101010101" pitchFamily="49" charset="-122"/>
              </a:rPr>
              <a:t>来选择。</a:t>
            </a:r>
            <a:endParaRPr lang="en-US" altLang="zh-CN" sz="2000" dirty="0">
              <a:solidFill>
                <a:srgbClr val="000066"/>
              </a:solidFill>
              <a:latin typeface="Times New Roman" panose="02020603050405020304" pitchFamily="18" charset="0"/>
              <a:ea typeface="黑体" panose="02010609060101010101" pitchFamily="49" charset="-122"/>
            </a:endParaRPr>
          </a:p>
          <a:p>
            <a:pPr marL="342900" indent="-342900">
              <a:lnSpc>
                <a:spcPct val="125000"/>
              </a:lnSpc>
              <a:spcAft>
                <a:spcPts val="300"/>
              </a:spcAft>
              <a:buClr>
                <a:srgbClr val="FF0000"/>
              </a:buClr>
              <a:buSzPct val="90000"/>
              <a:buFont typeface="Wingdings" panose="05000000000000000000" pitchFamily="2" charset="2"/>
              <a:buChar char="p"/>
            </a:pPr>
            <a:r>
              <a:rPr lang="zh-CN" altLang="en-US" sz="2000" dirty="0">
                <a:solidFill>
                  <a:srgbClr val="FF0000"/>
                </a:solidFill>
                <a:latin typeface="Times New Roman" panose="02020603050405020304" pitchFamily="18" charset="0"/>
                <a:ea typeface="黑体" panose="02010609060101010101" pitchFamily="49" charset="-122"/>
              </a:rPr>
              <a:t>通信网络</a:t>
            </a:r>
            <a:r>
              <a:rPr lang="zh-CN" altLang="en-US" sz="2000" dirty="0">
                <a:solidFill>
                  <a:srgbClr val="000066"/>
                </a:solidFill>
                <a:latin typeface="Times New Roman" panose="02020603050405020304" pitchFamily="18" charset="0"/>
                <a:ea typeface="黑体" panose="02010609060101010101" pitchFamily="49" charset="-122"/>
              </a:rPr>
              <a:t>：根据控制系统通讯网络的构成来选择</a:t>
            </a:r>
            <a:r>
              <a:rPr lang="en-US" altLang="zh-CN" sz="2000" dirty="0">
                <a:solidFill>
                  <a:srgbClr val="000066"/>
                </a:solidFill>
                <a:latin typeface="Times New Roman" panose="02020603050405020304" pitchFamily="18" charset="0"/>
                <a:ea typeface="黑体" panose="02010609060101010101" pitchFamily="49" charset="-122"/>
              </a:rPr>
              <a:t>CPU</a:t>
            </a:r>
            <a:r>
              <a:rPr lang="zh-CN" altLang="en-US" sz="2000" dirty="0">
                <a:solidFill>
                  <a:srgbClr val="000066"/>
                </a:solidFill>
                <a:latin typeface="Times New Roman" panose="02020603050405020304" pitchFamily="18" charset="0"/>
                <a:ea typeface="黑体" panose="02010609060101010101" pitchFamily="49" charset="-122"/>
              </a:rPr>
              <a:t>的</a:t>
            </a:r>
            <a:endParaRPr lang="en-US" altLang="zh-CN" sz="2000" dirty="0">
              <a:solidFill>
                <a:srgbClr val="000066"/>
              </a:solidFill>
              <a:latin typeface="Times New Roman" panose="02020603050405020304" pitchFamily="18" charset="0"/>
              <a:ea typeface="黑体" panose="02010609060101010101" pitchFamily="49" charset="-122"/>
            </a:endParaRPr>
          </a:p>
          <a:p>
            <a:pPr>
              <a:lnSpc>
                <a:spcPct val="125000"/>
              </a:lnSpc>
              <a:spcAft>
                <a:spcPts val="300"/>
              </a:spcAft>
              <a:buClr>
                <a:srgbClr val="FF0000"/>
              </a:buClr>
              <a:buSzPct val="90000"/>
            </a:pPr>
            <a:r>
              <a:rPr lang="en-US" altLang="zh-CN" sz="2000" dirty="0">
                <a:solidFill>
                  <a:srgbClr val="000066"/>
                </a:solidFill>
                <a:latin typeface="Times New Roman" panose="02020603050405020304" pitchFamily="18" charset="0"/>
                <a:ea typeface="黑体" panose="02010609060101010101" pitchFamily="49" charset="-122"/>
              </a:rPr>
              <a:t>     </a:t>
            </a:r>
            <a:r>
              <a:rPr lang="zh-CN" altLang="en-US" sz="2000" dirty="0">
                <a:solidFill>
                  <a:srgbClr val="000066"/>
                </a:solidFill>
                <a:latin typeface="Times New Roman" panose="02020603050405020304" pitchFamily="18" charset="0"/>
                <a:ea typeface="黑体" panose="02010609060101010101" pitchFamily="49" charset="-122"/>
              </a:rPr>
              <a:t>本机通信功能及其所支持的系统网络通信功能</a:t>
            </a:r>
            <a:endParaRPr lang="en-US" altLang="zh-CN" sz="2000" dirty="0">
              <a:solidFill>
                <a:srgbClr val="000066"/>
              </a:solidFill>
              <a:latin typeface="Times New Roman" panose="02020603050405020304" pitchFamily="18" charset="0"/>
              <a:ea typeface="黑体" panose="02010609060101010101" pitchFamily="49" charset="-122"/>
            </a:endParaRPr>
          </a:p>
          <a:p>
            <a:pPr marL="342900" indent="-342900">
              <a:lnSpc>
                <a:spcPct val="125000"/>
              </a:lnSpc>
              <a:spcAft>
                <a:spcPts val="300"/>
              </a:spcAft>
              <a:buClr>
                <a:srgbClr val="FF0000"/>
              </a:buClr>
              <a:buSzPct val="90000"/>
              <a:buFont typeface="Wingdings" panose="05000000000000000000" pitchFamily="2" charset="2"/>
              <a:buChar char="p"/>
            </a:pPr>
            <a:r>
              <a:rPr lang="zh-CN" altLang="en-US" sz="2000" dirty="0">
                <a:solidFill>
                  <a:srgbClr val="FF0000"/>
                </a:solidFill>
                <a:latin typeface="Times New Roman" panose="02020603050405020304" pitchFamily="18" charset="0"/>
                <a:ea typeface="黑体" panose="02010609060101010101" pitchFamily="49" charset="-122"/>
              </a:rPr>
              <a:t>控制容量（</a:t>
            </a:r>
            <a:r>
              <a:rPr lang="en-US" altLang="zh-CN" sz="2000" dirty="0">
                <a:solidFill>
                  <a:srgbClr val="FF0000"/>
                </a:solidFill>
                <a:latin typeface="Times New Roman" panose="02020603050405020304" pitchFamily="18" charset="0"/>
                <a:ea typeface="黑体" panose="02010609060101010101" pitchFamily="49" charset="-122"/>
              </a:rPr>
              <a:t>I/O</a:t>
            </a:r>
            <a:r>
              <a:rPr lang="zh-CN" altLang="en-US" sz="2000" dirty="0">
                <a:solidFill>
                  <a:srgbClr val="FF0000"/>
                </a:solidFill>
                <a:latin typeface="Times New Roman" panose="02020603050405020304" pitchFamily="18" charset="0"/>
                <a:ea typeface="黑体" panose="02010609060101010101" pitchFamily="49" charset="-122"/>
              </a:rPr>
              <a:t>能力）</a:t>
            </a:r>
            <a:r>
              <a:rPr lang="zh-CN" altLang="en-US" sz="2000" dirty="0">
                <a:solidFill>
                  <a:srgbClr val="000066"/>
                </a:solidFill>
                <a:latin typeface="Times New Roman" panose="02020603050405020304" pitchFamily="18" charset="0"/>
                <a:ea typeface="黑体" panose="02010609060101010101" pitchFamily="49" charset="-122"/>
              </a:rPr>
              <a:t>。数字量</a:t>
            </a:r>
            <a:r>
              <a:rPr lang="en-US" altLang="zh-CN" sz="2000" dirty="0">
                <a:solidFill>
                  <a:srgbClr val="000066"/>
                </a:solidFill>
                <a:latin typeface="Times New Roman" panose="02020603050405020304" pitchFamily="18" charset="0"/>
                <a:ea typeface="黑体" panose="02010609060101010101" pitchFamily="49" charset="-122"/>
              </a:rPr>
              <a:t>I/O</a:t>
            </a:r>
            <a:r>
              <a:rPr lang="zh-CN" altLang="en-US" sz="2000" dirty="0">
                <a:solidFill>
                  <a:srgbClr val="000066"/>
                </a:solidFill>
                <a:latin typeface="Times New Roman" panose="02020603050405020304" pitchFamily="18" charset="0"/>
                <a:ea typeface="黑体" panose="02010609060101010101" pitchFamily="49" charset="-122"/>
              </a:rPr>
              <a:t>和模拟量</a:t>
            </a:r>
            <a:r>
              <a:rPr lang="en-US" altLang="zh-CN" sz="2000" dirty="0">
                <a:solidFill>
                  <a:srgbClr val="000066"/>
                </a:solidFill>
                <a:latin typeface="Times New Roman" panose="02020603050405020304" pitchFamily="18" charset="0"/>
                <a:ea typeface="黑体" panose="02010609060101010101" pitchFamily="49" charset="-122"/>
              </a:rPr>
              <a:t>I/O</a:t>
            </a:r>
            <a:r>
              <a:rPr lang="zh-CN" altLang="en-US" sz="2000" dirty="0">
                <a:solidFill>
                  <a:srgbClr val="000066"/>
                </a:solidFill>
                <a:latin typeface="Times New Roman" panose="02020603050405020304" pitchFamily="18" charset="0"/>
                <a:ea typeface="黑体" panose="02010609060101010101" pitchFamily="49" charset="-122"/>
              </a:rPr>
              <a:t>的点数，</a:t>
            </a:r>
            <a:endParaRPr lang="en-US" altLang="zh-CN" sz="2000" dirty="0">
              <a:solidFill>
                <a:srgbClr val="000066"/>
              </a:solidFill>
              <a:latin typeface="Times New Roman" panose="02020603050405020304" pitchFamily="18" charset="0"/>
              <a:ea typeface="黑体" panose="02010609060101010101" pitchFamily="49" charset="-122"/>
            </a:endParaRPr>
          </a:p>
          <a:p>
            <a:pPr>
              <a:lnSpc>
                <a:spcPct val="125000"/>
              </a:lnSpc>
              <a:spcAft>
                <a:spcPts val="300"/>
              </a:spcAft>
              <a:buClr>
                <a:srgbClr val="FF0000"/>
              </a:buClr>
              <a:buSzPct val="90000"/>
            </a:pPr>
            <a:r>
              <a:rPr lang="en-US" altLang="zh-CN" sz="2000" dirty="0">
                <a:solidFill>
                  <a:srgbClr val="000066"/>
                </a:solidFill>
                <a:latin typeface="Times New Roman" panose="02020603050405020304" pitchFamily="18" charset="0"/>
                <a:ea typeface="黑体" panose="02010609060101010101" pitchFamily="49" charset="-122"/>
              </a:rPr>
              <a:t>     </a:t>
            </a:r>
            <a:r>
              <a:rPr lang="zh-CN" altLang="en-US" sz="2000" dirty="0">
                <a:solidFill>
                  <a:srgbClr val="000066"/>
                </a:solidFill>
                <a:latin typeface="Times New Roman" panose="02020603050405020304" pitchFamily="18" charset="0"/>
                <a:ea typeface="黑体" panose="02010609060101010101" pitchFamily="49" charset="-122"/>
              </a:rPr>
              <a:t>功能块种类、数量和功能，以及软件控制器（回路）的数量。</a:t>
            </a:r>
            <a:endParaRPr lang="zh-CN" altLang="en-US" sz="2000" dirty="0">
              <a:solidFill>
                <a:srgbClr val="000066"/>
              </a:solidFill>
              <a:latin typeface="Times New Roman" panose="02020603050405020304" pitchFamily="18" charset="0"/>
              <a:ea typeface="黑体" panose="02010609060101010101" pitchFamily="49" charset="-122"/>
            </a:endParaRPr>
          </a:p>
          <a:p>
            <a:pPr marL="342900" indent="-342900">
              <a:lnSpc>
                <a:spcPct val="125000"/>
              </a:lnSpc>
              <a:spcAft>
                <a:spcPts val="300"/>
              </a:spcAft>
              <a:buClr>
                <a:srgbClr val="FF0000"/>
              </a:buClr>
              <a:buSzPct val="90000"/>
              <a:buFont typeface="Wingdings" panose="05000000000000000000" pitchFamily="2" charset="2"/>
              <a:buChar char="p"/>
            </a:pPr>
            <a:r>
              <a:rPr lang="zh-CN" altLang="en-US" sz="2000" dirty="0">
                <a:solidFill>
                  <a:srgbClr val="FF0000"/>
                </a:solidFill>
                <a:latin typeface="Times New Roman" panose="02020603050405020304" pitchFamily="18" charset="0"/>
                <a:ea typeface="黑体" panose="02010609060101010101" pitchFamily="49" charset="-122"/>
              </a:rPr>
              <a:t>指令功能及软件</a:t>
            </a:r>
            <a:r>
              <a:rPr lang="zh-CN" altLang="en-US" sz="2000" dirty="0">
                <a:solidFill>
                  <a:srgbClr val="000066"/>
                </a:solidFill>
                <a:latin typeface="Times New Roman" panose="02020603050405020304" pitchFamily="18" charset="0"/>
                <a:ea typeface="黑体" panose="02010609060101010101" pitchFamily="49" charset="-122"/>
              </a:rPr>
              <a:t>：指令功能及软件应具备基本的操作指令，</a:t>
            </a:r>
            <a:endParaRPr lang="en-US" altLang="zh-CN" sz="2000" dirty="0">
              <a:solidFill>
                <a:srgbClr val="000066"/>
              </a:solidFill>
              <a:latin typeface="Times New Roman" panose="02020603050405020304" pitchFamily="18" charset="0"/>
              <a:ea typeface="黑体" panose="02010609060101010101" pitchFamily="49" charset="-122"/>
            </a:endParaRPr>
          </a:p>
          <a:p>
            <a:pPr>
              <a:lnSpc>
                <a:spcPct val="125000"/>
              </a:lnSpc>
              <a:spcAft>
                <a:spcPts val="300"/>
              </a:spcAft>
              <a:buClr>
                <a:srgbClr val="FF0000"/>
              </a:buClr>
              <a:buSzPct val="90000"/>
            </a:pPr>
            <a:r>
              <a:rPr lang="en-US" altLang="zh-CN" sz="2000" dirty="0">
                <a:solidFill>
                  <a:srgbClr val="000066"/>
                </a:solidFill>
                <a:latin typeface="Times New Roman" panose="02020603050405020304" pitchFamily="18" charset="0"/>
                <a:ea typeface="黑体" panose="02010609060101010101" pitchFamily="49" charset="-122"/>
              </a:rPr>
              <a:t>      </a:t>
            </a:r>
            <a:r>
              <a:rPr lang="zh-CN" altLang="en-US" sz="2000" dirty="0">
                <a:solidFill>
                  <a:srgbClr val="000066"/>
                </a:solidFill>
                <a:latin typeface="Times New Roman" panose="02020603050405020304" pitchFamily="18" charset="0"/>
                <a:ea typeface="黑体" panose="02010609060101010101" pitchFamily="49" charset="-122"/>
              </a:rPr>
              <a:t>如：</a:t>
            </a:r>
            <a:r>
              <a:rPr lang="zh-CN" altLang="en-US" sz="2000" dirty="0">
                <a:solidFill>
                  <a:srgbClr val="FF0000"/>
                </a:solidFill>
                <a:latin typeface="Times New Roman" panose="02020603050405020304" pitchFamily="18" charset="0"/>
                <a:ea typeface="黑体" panose="02010609060101010101" pitchFamily="49" charset="-122"/>
              </a:rPr>
              <a:t>计数</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数据转换</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比较</a:t>
            </a:r>
            <a:r>
              <a:rPr lang="zh-CN" altLang="en-US" sz="2000" dirty="0">
                <a:solidFill>
                  <a:srgbClr val="000066"/>
                </a:solidFill>
                <a:latin typeface="Times New Roman" panose="02020603050405020304" pitchFamily="18" charset="0"/>
                <a:ea typeface="黑体" panose="02010609060101010101" pitchFamily="49" charset="-122"/>
              </a:rPr>
              <a:t>等。</a:t>
            </a:r>
            <a:endParaRPr lang="en-US" altLang="zh-CN" sz="2000" dirty="0">
              <a:solidFill>
                <a:srgbClr val="000066"/>
              </a:solidFill>
              <a:latin typeface="Times New Roman" panose="02020603050405020304" pitchFamily="18" charset="0"/>
              <a:ea typeface="黑体" panose="02010609060101010101" pitchFamily="49" charset="-122"/>
            </a:endParaRPr>
          </a:p>
          <a:p>
            <a:pPr marL="342900" indent="-342900">
              <a:lnSpc>
                <a:spcPct val="125000"/>
              </a:lnSpc>
              <a:spcAft>
                <a:spcPts val="300"/>
              </a:spcAft>
              <a:buClr>
                <a:srgbClr val="FF0000"/>
              </a:buClr>
              <a:buSzPct val="90000"/>
              <a:buFont typeface="Wingdings" panose="05000000000000000000" pitchFamily="2" charset="2"/>
              <a:buChar char="p"/>
            </a:pPr>
            <a:r>
              <a:rPr lang="zh-CN" altLang="en-US" sz="2000" dirty="0">
                <a:solidFill>
                  <a:srgbClr val="FF0000"/>
                </a:solidFill>
                <a:latin typeface="Times New Roman" panose="02020603050405020304" pitchFamily="18" charset="0"/>
                <a:ea typeface="黑体" panose="02010609060101010101" pitchFamily="49" charset="-122"/>
              </a:rPr>
              <a:t>冗余功能</a:t>
            </a:r>
            <a:endParaRPr lang="en-US" altLang="zh-CN" sz="2000" dirty="0">
              <a:solidFill>
                <a:srgbClr val="FF0000"/>
              </a:solidFill>
              <a:latin typeface="Times New Roman" panose="02020603050405020304" pitchFamily="18" charset="0"/>
              <a:ea typeface="黑体" panose="02010609060101010101" pitchFamily="49" charset="-122"/>
            </a:endParaRPr>
          </a:p>
          <a:p>
            <a:pPr marL="342900" indent="-342900">
              <a:lnSpc>
                <a:spcPct val="125000"/>
              </a:lnSpc>
              <a:spcAft>
                <a:spcPts val="300"/>
              </a:spcAft>
              <a:buClr>
                <a:srgbClr val="FF0000"/>
              </a:buClr>
              <a:buSzPct val="90000"/>
              <a:buFont typeface="Wingdings" panose="05000000000000000000" pitchFamily="2" charset="2"/>
              <a:buChar char="p"/>
            </a:pPr>
            <a:r>
              <a:rPr lang="en-US" altLang="zh-CN" sz="2000" dirty="0">
                <a:solidFill>
                  <a:srgbClr val="FF0000"/>
                </a:solidFill>
                <a:latin typeface="Times New Roman" panose="02020603050405020304" pitchFamily="18" charset="0"/>
                <a:ea typeface="黑体" panose="02010609060101010101" pitchFamily="49" charset="-122"/>
              </a:rPr>
              <a:t>CPU</a:t>
            </a:r>
            <a:r>
              <a:rPr lang="zh-CN" altLang="en-US" sz="2000" dirty="0">
                <a:solidFill>
                  <a:srgbClr val="FF0000"/>
                </a:solidFill>
                <a:latin typeface="Times New Roman" panose="02020603050405020304" pitchFamily="18" charset="0"/>
                <a:ea typeface="黑体" panose="02010609060101010101" pitchFamily="49" charset="-122"/>
              </a:rPr>
              <a:t>的负荷要求</a:t>
            </a:r>
            <a:r>
              <a:rPr lang="zh-CN" altLang="en-US" sz="2000" dirty="0">
                <a:solidFill>
                  <a:srgbClr val="000066"/>
                </a:solidFill>
                <a:latin typeface="Times New Roman" panose="02020603050405020304" pitchFamily="18" charset="0"/>
                <a:ea typeface="黑体" panose="02010609060101010101" pitchFamily="49" charset="-122"/>
              </a:rPr>
              <a:t>：</a:t>
            </a:r>
            <a:r>
              <a:rPr lang="en-US" altLang="zh-CN" sz="2000" dirty="0">
                <a:solidFill>
                  <a:srgbClr val="000066"/>
                </a:solidFill>
                <a:latin typeface="Times New Roman" panose="02020603050405020304" pitchFamily="18" charset="0"/>
                <a:ea typeface="黑体" panose="02010609060101010101" pitchFamily="49" charset="-122"/>
              </a:rPr>
              <a:t>CPU</a:t>
            </a:r>
            <a:r>
              <a:rPr lang="zh-CN" altLang="en-US" sz="2000" dirty="0">
                <a:solidFill>
                  <a:srgbClr val="000066"/>
                </a:solidFill>
                <a:latin typeface="Times New Roman" panose="02020603050405020304" pitchFamily="18" charset="0"/>
                <a:ea typeface="黑体" panose="02010609060101010101" pitchFamily="49" charset="-122"/>
              </a:rPr>
              <a:t>的符合不宜小于</a:t>
            </a:r>
            <a:r>
              <a:rPr lang="en-US" altLang="zh-CN" sz="2000" dirty="0">
                <a:solidFill>
                  <a:srgbClr val="000066"/>
                </a:solidFill>
                <a:latin typeface="Times New Roman" panose="02020603050405020304" pitchFamily="18" charset="0"/>
                <a:ea typeface="黑体" panose="02010609060101010101" pitchFamily="49" charset="-122"/>
              </a:rPr>
              <a:t>50%</a:t>
            </a:r>
            <a:r>
              <a:rPr lang="zh-CN" altLang="en-US" sz="2000" dirty="0">
                <a:solidFill>
                  <a:srgbClr val="000066"/>
                </a:solidFill>
                <a:latin typeface="Times New Roman" panose="02020603050405020304" pitchFamily="18" charset="0"/>
                <a:ea typeface="黑体" panose="02010609060101010101" pitchFamily="49" charset="-122"/>
              </a:rPr>
              <a:t>，最高不应超过</a:t>
            </a:r>
            <a:r>
              <a:rPr lang="en-US" altLang="zh-CN" sz="2000" dirty="0">
                <a:solidFill>
                  <a:srgbClr val="000066"/>
                </a:solidFill>
                <a:latin typeface="Times New Roman" panose="02020603050405020304" pitchFamily="18" charset="0"/>
                <a:ea typeface="黑体" panose="02010609060101010101" pitchFamily="49" charset="-122"/>
              </a:rPr>
              <a:t>70%</a:t>
            </a:r>
            <a:r>
              <a:rPr lang="zh-CN" altLang="en-US" sz="2000" dirty="0">
                <a:solidFill>
                  <a:srgbClr val="000066"/>
                </a:solidFill>
                <a:latin typeface="Times New Roman" panose="02020603050405020304" pitchFamily="18" charset="0"/>
                <a:ea typeface="黑体" panose="02010609060101010101" pitchFamily="49" charset="-122"/>
              </a:rPr>
              <a:t>。</a:t>
            </a:r>
            <a:endParaRPr lang="zh-CN" altLang="en-US" sz="2000" dirty="0">
              <a:solidFill>
                <a:srgbClr val="000066"/>
              </a:solidFill>
              <a:latin typeface="Times New Roman" panose="02020603050405020304" pitchFamily="18" charset="0"/>
              <a:ea typeface="黑体" panose="02010609060101010101" pitchFamily="49" charset="-122"/>
            </a:endParaRPr>
          </a:p>
          <a:p>
            <a:pPr>
              <a:lnSpc>
                <a:spcPct val="125000"/>
              </a:lnSpc>
              <a:spcAft>
                <a:spcPts val="300"/>
              </a:spcAft>
              <a:buClr>
                <a:srgbClr val="FF0000"/>
              </a:buClr>
              <a:buSzPct val="90000"/>
            </a:pPr>
            <a:endParaRPr lang="zh-CN" altLang="en-US" sz="2000" dirty="0">
              <a:solidFill>
                <a:srgbClr val="000066"/>
              </a:solidFill>
              <a:latin typeface="Times New Roman" panose="02020603050405020304" pitchFamily="18" charset="0"/>
              <a:ea typeface="黑体" panose="02010609060101010101" pitchFamily="49" charset="-122"/>
            </a:endParaRPr>
          </a:p>
        </p:txBody>
      </p:sp>
      <p:sp>
        <p:nvSpPr>
          <p:cNvPr id="18" name="矩形 17"/>
          <p:cNvSpPr/>
          <p:nvPr/>
        </p:nvSpPr>
        <p:spPr bwMode="auto">
          <a:xfrm>
            <a:off x="0" y="6387755"/>
            <a:ext cx="475504" cy="476017"/>
          </a:xfrm>
          <a:prstGeom prst="rect">
            <a:avLst/>
          </a:prstGeom>
          <a:solidFill>
            <a:srgbClr val="0070C0"/>
          </a:solidFill>
          <a:ln w="19050">
            <a:solidFill>
              <a:srgbClr val="0070C0"/>
            </a:solidFill>
            <a:miter lim="800000"/>
          </a:ln>
          <a:effectLst/>
        </p:spPr>
        <p:txBody>
          <a:bodyPr rtlCol="0" anchor="ctr"/>
          <a:lstStyle/>
          <a:p>
            <a:pPr algn="ctr">
              <a:buClr>
                <a:srgbClr val="0000FF"/>
              </a:buClr>
            </a:pPr>
            <a:r>
              <a:rPr lang="en-US" altLang="zh-CN"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7</a:t>
            </a:r>
            <a:endParaRPr lang="zh-CN" altLang="en-US"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8450897" y="2420302"/>
            <a:ext cx="2491449" cy="2466658"/>
          </a:xfrm>
          <a:prstGeom prst="rect">
            <a:avLst/>
          </a:prstGeom>
        </p:spPr>
      </p:pic>
      <p:sp>
        <p:nvSpPr>
          <p:cNvPr id="8" name="矩形 7"/>
          <p:cNvSpPr/>
          <p:nvPr/>
        </p:nvSpPr>
        <p:spPr>
          <a:xfrm>
            <a:off x="8315129" y="5116491"/>
            <a:ext cx="2883160" cy="400110"/>
          </a:xfrm>
          <a:prstGeom prst="rect">
            <a:avLst/>
          </a:prstGeom>
          <a:solidFill>
            <a:srgbClr val="0070C0"/>
          </a:solidFill>
        </p:spPr>
        <p:txBody>
          <a:bodyPr wrap="square" rtlCol="0" anchor="t">
            <a:spAutoFit/>
          </a:bodyPr>
          <a:lstStyle/>
          <a:p>
            <a:pPr algn="ctr">
              <a:spcBef>
                <a:spcPts val="600"/>
              </a:spcBef>
              <a:spcAft>
                <a:spcPts val="600"/>
              </a:spcAft>
            </a:pP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西门子</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S7-300CPU</a:t>
            </a:r>
            <a:endPar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945" y="811397"/>
            <a:ext cx="8727161" cy="583565"/>
          </a:xfrm>
          <a:prstGeom prst="rect">
            <a:avLst/>
          </a:prstGeom>
          <a:noFill/>
        </p:spPr>
        <p:txBody>
          <a:bodyPr wrap="square" rtlCol="0">
            <a:spAutoFit/>
          </a:bodyPr>
          <a:lstStyle/>
          <a:p>
            <a:r>
              <a:rPr kumimoji="1" lang="en-US" altLang="zh-CN"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3</a:t>
            </a:r>
            <a:r>
              <a:rPr kumimoji="1" lang="zh-CN" altLang="en-US"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、控制系统的硬件配置</a:t>
            </a:r>
            <a:endParaRPr kumimoji="1" lang="zh-CN" altLang="en-US"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1" name="TextBox 6"/>
          <p:cNvSpPr txBox="1"/>
          <p:nvPr/>
        </p:nvSpPr>
        <p:spPr>
          <a:xfrm>
            <a:off x="354570" y="1481842"/>
            <a:ext cx="10350144" cy="506964"/>
          </a:xfrm>
          <a:prstGeom prst="rect">
            <a:avLst/>
          </a:prstGeom>
          <a:noFill/>
        </p:spPr>
        <p:txBody>
          <a:bodyPr wrap="square" lIns="91410" tIns="45703" rIns="91410" bIns="45703" rtlCol="0">
            <a:spAutoFit/>
          </a:bodyPr>
          <a:lstStyle/>
          <a:p>
            <a:pPr marL="342900" indent="-342900">
              <a:lnSpc>
                <a:spcPct val="125000"/>
              </a:lnSpc>
              <a:buClr>
                <a:srgbClr val="FF0000"/>
              </a:buClr>
              <a:buFont typeface="Wingdings" panose="05000000000000000000" pitchFamily="2" charset="2"/>
              <a:buChar char="Ø"/>
            </a:pPr>
            <a:r>
              <a:rPr lang="zh-CN" altLang="en-US" sz="2400" dirty="0">
                <a:solidFill>
                  <a:srgbClr val="0000FF"/>
                </a:solidFill>
                <a:latin typeface="Times New Roman" panose="02020603050405020304" pitchFamily="18" charset="0"/>
                <a:ea typeface="黑体" panose="02010609060101010101" pitchFamily="49" charset="-122"/>
                <a:sym typeface="Arial" panose="020B0604020202020204" pitchFamily="34" charset="0"/>
              </a:rPr>
              <a:t>通信网络及过程接口</a:t>
            </a:r>
            <a:endParaRPr lang="zh-CN" altLang="en-US" sz="2400" dirty="0">
              <a:solidFill>
                <a:srgbClr val="0000FF"/>
              </a:solidFill>
              <a:latin typeface="Times New Roman" panose="02020603050405020304" pitchFamily="18" charset="0"/>
              <a:ea typeface="黑体" panose="02010609060101010101" pitchFamily="49" charset="-122"/>
              <a:sym typeface="Arial" panose="020B0604020202020204" pitchFamily="34" charset="0"/>
            </a:endParaRPr>
          </a:p>
        </p:txBody>
      </p:sp>
      <p:sp>
        <p:nvSpPr>
          <p:cNvPr id="36" name="TextBox 7"/>
          <p:cNvSpPr txBox="1"/>
          <p:nvPr/>
        </p:nvSpPr>
        <p:spPr>
          <a:xfrm>
            <a:off x="926023" y="2365027"/>
            <a:ext cx="10584409" cy="2130614"/>
          </a:xfrm>
          <a:prstGeom prst="rect">
            <a:avLst/>
          </a:prstGeom>
          <a:noFill/>
        </p:spPr>
        <p:txBody>
          <a:bodyPr wrap="square" lIns="91410" tIns="45703" rIns="91410" bIns="45703" rtlCol="0">
            <a:spAutoFit/>
          </a:bodyPr>
          <a:lstStyle/>
          <a:p>
            <a:pPr marL="342900" indent="-342900">
              <a:lnSpc>
                <a:spcPct val="125000"/>
              </a:lnSpc>
              <a:spcAft>
                <a:spcPts val="300"/>
              </a:spcAft>
              <a:buClr>
                <a:srgbClr val="FF0000"/>
              </a:buClr>
              <a:buSzPct val="90000"/>
              <a:buFont typeface="Wingdings" panose="05000000000000000000" pitchFamily="2" charset="2"/>
              <a:buChar char="u"/>
            </a:pPr>
            <a:r>
              <a:rPr lang="zh-CN" altLang="en-US" sz="2000" dirty="0">
                <a:solidFill>
                  <a:srgbClr val="000066"/>
                </a:solidFill>
                <a:latin typeface="Times New Roman" panose="02020603050405020304" pitchFamily="18" charset="0"/>
                <a:ea typeface="黑体" panose="02010609060101010101" pitchFamily="49" charset="-122"/>
              </a:rPr>
              <a:t>中、大型控制主机系统应能</a:t>
            </a:r>
            <a:r>
              <a:rPr lang="zh-CN" altLang="en-US" sz="2000" dirty="0">
                <a:solidFill>
                  <a:srgbClr val="FF0000"/>
                </a:solidFill>
                <a:latin typeface="Times New Roman" panose="02020603050405020304" pitchFamily="18" charset="0"/>
                <a:ea typeface="黑体" panose="02010609060101010101" pitchFamily="49" charset="-122"/>
              </a:rPr>
              <a:t>支持多种现场总线和标准通信协议</a:t>
            </a:r>
            <a:r>
              <a:rPr lang="zh-CN" altLang="en-US" sz="2000" dirty="0">
                <a:solidFill>
                  <a:srgbClr val="000066"/>
                </a:solidFill>
                <a:latin typeface="Times New Roman" panose="02020603050405020304" pitchFamily="18" charset="0"/>
                <a:ea typeface="黑体" panose="02010609060101010101" pitchFamily="49" charset="-122"/>
              </a:rPr>
              <a:t>，</a:t>
            </a:r>
            <a:endParaRPr lang="en-US" altLang="zh-CN" sz="2000" dirty="0">
              <a:solidFill>
                <a:srgbClr val="000066"/>
              </a:solidFill>
              <a:latin typeface="Times New Roman" panose="02020603050405020304" pitchFamily="18" charset="0"/>
              <a:ea typeface="黑体" panose="02010609060101010101" pitchFamily="49" charset="-122"/>
            </a:endParaRPr>
          </a:p>
          <a:p>
            <a:pPr>
              <a:lnSpc>
                <a:spcPct val="125000"/>
              </a:lnSpc>
              <a:spcAft>
                <a:spcPts val="300"/>
              </a:spcAft>
              <a:buClr>
                <a:srgbClr val="FF0000"/>
              </a:buClr>
              <a:buSzPct val="90000"/>
            </a:pPr>
            <a:r>
              <a:rPr lang="en-US" altLang="zh-CN" sz="2000" dirty="0">
                <a:solidFill>
                  <a:srgbClr val="000066"/>
                </a:solidFill>
                <a:latin typeface="Times New Roman" panose="02020603050405020304" pitchFamily="18" charset="0"/>
                <a:ea typeface="黑体" panose="02010609060101010101" pitchFamily="49" charset="-122"/>
              </a:rPr>
              <a:t>     </a:t>
            </a:r>
            <a:r>
              <a:rPr lang="zh-CN" altLang="en-US" sz="2000" dirty="0">
                <a:solidFill>
                  <a:srgbClr val="000066"/>
                </a:solidFill>
                <a:latin typeface="Times New Roman" panose="02020603050405020304" pitchFamily="18" charset="0"/>
                <a:ea typeface="黑体" panose="02010609060101010101" pitchFamily="49" charset="-122"/>
              </a:rPr>
              <a:t>在需要时应能与工厂管理网连接。</a:t>
            </a:r>
            <a:endParaRPr lang="en-US" altLang="zh-CN" sz="2000" dirty="0">
              <a:solidFill>
                <a:srgbClr val="000066"/>
              </a:solidFill>
              <a:latin typeface="Times New Roman" panose="02020603050405020304" pitchFamily="18" charset="0"/>
              <a:ea typeface="黑体" panose="02010609060101010101" pitchFamily="49" charset="-122"/>
            </a:endParaRPr>
          </a:p>
          <a:p>
            <a:pPr marL="342900" indent="-342900">
              <a:lnSpc>
                <a:spcPct val="125000"/>
              </a:lnSpc>
              <a:spcAft>
                <a:spcPts val="300"/>
              </a:spcAft>
              <a:buClr>
                <a:srgbClr val="FF0000"/>
              </a:buClr>
              <a:buSzPct val="90000"/>
              <a:buFont typeface="Wingdings" panose="05000000000000000000" pitchFamily="2" charset="2"/>
              <a:buChar char="u"/>
            </a:pPr>
            <a:r>
              <a:rPr lang="zh-CN" altLang="en-US" sz="2000" dirty="0">
                <a:solidFill>
                  <a:srgbClr val="000066"/>
                </a:solidFill>
                <a:latin typeface="Times New Roman" panose="02020603050405020304" pitchFamily="18" charset="0"/>
                <a:ea typeface="黑体" panose="02010609060101010101" pitchFamily="49" charset="-122"/>
              </a:rPr>
              <a:t>控制主机的通信接口应</a:t>
            </a:r>
            <a:r>
              <a:rPr lang="zh-CN" altLang="en-US" sz="2000" dirty="0">
                <a:solidFill>
                  <a:srgbClr val="FF0000"/>
                </a:solidFill>
                <a:latin typeface="Times New Roman" panose="02020603050405020304" pitchFamily="18" charset="0"/>
                <a:ea typeface="黑体" panose="02010609060101010101" pitchFamily="49" charset="-122"/>
              </a:rPr>
              <a:t>包括串行和并行通信接口</a:t>
            </a:r>
            <a:r>
              <a:rPr lang="zh-CN" altLang="en-US" sz="2000" dirty="0">
                <a:solidFill>
                  <a:srgbClr val="000066"/>
                </a:solidFill>
                <a:latin typeface="Times New Roman" panose="02020603050405020304" pitchFamily="18" charset="0"/>
                <a:ea typeface="黑体" panose="02010609060101010101" pitchFamily="49" charset="-122"/>
              </a:rPr>
              <a:t>。</a:t>
            </a:r>
            <a:endParaRPr lang="en-US" altLang="zh-CN" sz="2000" dirty="0">
              <a:solidFill>
                <a:srgbClr val="000066"/>
              </a:solidFill>
              <a:latin typeface="Times New Roman" panose="02020603050405020304" pitchFamily="18" charset="0"/>
              <a:ea typeface="黑体" panose="02010609060101010101" pitchFamily="49" charset="-122"/>
            </a:endParaRPr>
          </a:p>
          <a:p>
            <a:pPr marL="342900" indent="-342900">
              <a:lnSpc>
                <a:spcPct val="125000"/>
              </a:lnSpc>
              <a:spcAft>
                <a:spcPts val="300"/>
              </a:spcAft>
              <a:buClr>
                <a:srgbClr val="FF0000"/>
              </a:buClr>
              <a:buSzPct val="90000"/>
              <a:buFont typeface="Wingdings" panose="05000000000000000000" pitchFamily="2" charset="2"/>
              <a:buChar char="u"/>
            </a:pPr>
            <a:r>
              <a:rPr lang="zh-CN" altLang="en-US" sz="2000" dirty="0">
                <a:solidFill>
                  <a:srgbClr val="000066"/>
                </a:solidFill>
                <a:latin typeface="Times New Roman" panose="02020603050405020304" pitchFamily="18" charset="0"/>
                <a:ea typeface="黑体" panose="02010609060101010101" pitchFamily="49" charset="-122"/>
              </a:rPr>
              <a:t>对于大、中型控制主机通信总线（包括接口设备和电缆）</a:t>
            </a:r>
            <a:r>
              <a:rPr lang="zh-CN" altLang="en-US" sz="2000" dirty="0">
                <a:solidFill>
                  <a:srgbClr val="FF0000"/>
                </a:solidFill>
                <a:latin typeface="Times New Roman" panose="02020603050405020304" pitchFamily="18" charset="0"/>
                <a:ea typeface="黑体" panose="02010609060101010101" pitchFamily="49" charset="-122"/>
              </a:rPr>
              <a:t>应</a:t>
            </a:r>
            <a:r>
              <a:rPr lang="en-US" altLang="zh-CN" sz="2000" dirty="0">
                <a:solidFill>
                  <a:srgbClr val="FF0000"/>
                </a:solidFill>
                <a:latin typeface="Times New Roman" panose="02020603050405020304" pitchFamily="18" charset="0"/>
                <a:ea typeface="黑体" panose="02010609060101010101" pitchFamily="49" charset="-122"/>
              </a:rPr>
              <a:t>1</a:t>
            </a:r>
            <a:r>
              <a:rPr lang="zh-CN" altLang="en-US" sz="2000" dirty="0">
                <a:solidFill>
                  <a:srgbClr val="FF0000"/>
                </a:solidFill>
                <a:latin typeface="Times New Roman" panose="02020603050405020304" pitchFamily="18" charset="0"/>
                <a:ea typeface="黑体" panose="02010609060101010101" pitchFamily="49" charset="-122"/>
              </a:rPr>
              <a:t>：</a:t>
            </a:r>
            <a:r>
              <a:rPr lang="en-US" altLang="zh-CN" sz="2000" dirty="0">
                <a:solidFill>
                  <a:srgbClr val="FF0000"/>
                </a:solidFill>
                <a:latin typeface="Times New Roman" panose="02020603050405020304" pitchFamily="18" charset="0"/>
                <a:ea typeface="黑体" panose="02010609060101010101" pitchFamily="49" charset="-122"/>
              </a:rPr>
              <a:t>1</a:t>
            </a:r>
            <a:r>
              <a:rPr lang="zh-CN" altLang="en-US" sz="2000" dirty="0">
                <a:solidFill>
                  <a:srgbClr val="FF0000"/>
                </a:solidFill>
                <a:latin typeface="Times New Roman" panose="02020603050405020304" pitchFamily="18" charset="0"/>
                <a:ea typeface="黑体" panose="02010609060101010101" pitchFamily="49" charset="-122"/>
              </a:rPr>
              <a:t>冗余配置</a:t>
            </a:r>
            <a:endParaRPr lang="en-US" altLang="zh-CN" sz="2000" dirty="0">
              <a:solidFill>
                <a:srgbClr val="FF0000"/>
              </a:solidFill>
              <a:latin typeface="Times New Roman" panose="02020603050405020304" pitchFamily="18" charset="0"/>
              <a:ea typeface="黑体" panose="02010609060101010101" pitchFamily="49" charset="-122"/>
            </a:endParaRPr>
          </a:p>
          <a:p>
            <a:pPr marL="342900" indent="-342900">
              <a:lnSpc>
                <a:spcPct val="125000"/>
              </a:lnSpc>
              <a:spcAft>
                <a:spcPts val="300"/>
              </a:spcAft>
              <a:buClr>
                <a:srgbClr val="FF0000"/>
              </a:buClr>
              <a:buSzPct val="90000"/>
              <a:buFont typeface="Wingdings" panose="05000000000000000000" pitchFamily="2" charset="2"/>
              <a:buChar char="u"/>
            </a:pPr>
            <a:r>
              <a:rPr lang="zh-CN" altLang="en-US" sz="2000" dirty="0">
                <a:solidFill>
                  <a:srgbClr val="000066"/>
                </a:solidFill>
                <a:latin typeface="Times New Roman" panose="02020603050405020304" pitchFamily="18" charset="0"/>
                <a:ea typeface="黑体" panose="02010609060101010101" pitchFamily="49" charset="-122"/>
              </a:rPr>
              <a:t>控制主机控制网以上级的网络通信速度应大于</a:t>
            </a:r>
            <a:r>
              <a:rPr lang="en-US" altLang="zh-CN" sz="2000" dirty="0">
                <a:solidFill>
                  <a:srgbClr val="FF0000"/>
                </a:solidFill>
                <a:latin typeface="Times New Roman" panose="02020603050405020304" pitchFamily="18" charset="0"/>
                <a:ea typeface="黑体" panose="02010609060101010101" pitchFamily="49" charset="-122"/>
              </a:rPr>
              <a:t>1Mb/s</a:t>
            </a:r>
            <a:r>
              <a:rPr lang="zh-CN" altLang="en-US" sz="2000" dirty="0">
                <a:solidFill>
                  <a:srgbClr val="000066"/>
                </a:solidFill>
                <a:latin typeface="Times New Roman" panose="02020603050405020304" pitchFamily="18" charset="0"/>
                <a:ea typeface="黑体" panose="02010609060101010101" pitchFamily="49" charset="-122"/>
              </a:rPr>
              <a:t>。通信总线符合不应超过</a:t>
            </a:r>
            <a:r>
              <a:rPr lang="en-US" altLang="zh-CN" sz="2000" dirty="0">
                <a:solidFill>
                  <a:srgbClr val="FF0000"/>
                </a:solidFill>
                <a:latin typeface="Times New Roman" panose="02020603050405020304" pitchFamily="18" charset="0"/>
                <a:ea typeface="黑体" panose="02010609060101010101" pitchFamily="49" charset="-122"/>
              </a:rPr>
              <a:t>60%~70%</a:t>
            </a:r>
            <a:endParaRPr lang="en-US" altLang="zh-CN" sz="2000" dirty="0">
              <a:solidFill>
                <a:srgbClr val="FF0000"/>
              </a:solidFill>
              <a:latin typeface="Times New Roman" panose="02020603050405020304" pitchFamily="18" charset="0"/>
              <a:ea typeface="黑体" panose="02010609060101010101" pitchFamily="49" charset="-122"/>
            </a:endParaRPr>
          </a:p>
        </p:txBody>
      </p:sp>
      <p:sp>
        <p:nvSpPr>
          <p:cNvPr id="18" name="矩形 17"/>
          <p:cNvSpPr/>
          <p:nvPr/>
        </p:nvSpPr>
        <p:spPr bwMode="auto">
          <a:xfrm>
            <a:off x="0" y="6387755"/>
            <a:ext cx="475504" cy="476017"/>
          </a:xfrm>
          <a:prstGeom prst="rect">
            <a:avLst/>
          </a:prstGeom>
          <a:solidFill>
            <a:srgbClr val="0070C0"/>
          </a:solidFill>
          <a:ln w="19050">
            <a:solidFill>
              <a:srgbClr val="0070C0"/>
            </a:solidFill>
            <a:miter lim="800000"/>
          </a:ln>
          <a:effectLst/>
        </p:spPr>
        <p:txBody>
          <a:bodyPr rtlCol="0" anchor="ctr"/>
          <a:lstStyle/>
          <a:p>
            <a:pPr algn="ctr">
              <a:buClr>
                <a:srgbClr val="0000FF"/>
              </a:buClr>
            </a:pPr>
            <a:r>
              <a:rPr lang="en-US" altLang="zh-CN"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8</a:t>
            </a:r>
            <a:endParaRPr lang="zh-CN" altLang="en-US"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p:cNvSpPr txBox="1"/>
          <p:nvPr/>
        </p:nvSpPr>
        <p:spPr>
          <a:xfrm>
            <a:off x="709126" y="1981705"/>
            <a:ext cx="6102220" cy="437877"/>
          </a:xfrm>
          <a:prstGeom prst="rect">
            <a:avLst/>
          </a:prstGeom>
          <a:noFill/>
        </p:spPr>
        <p:txBody>
          <a:bodyPr wrap="square">
            <a:spAutoFit/>
          </a:bodyPr>
          <a:lstStyle/>
          <a:p>
            <a:pPr marL="342900" indent="-342900">
              <a:lnSpc>
                <a:spcPct val="125000"/>
              </a:lnSpc>
              <a:spcAft>
                <a:spcPts val="300"/>
              </a:spcAft>
              <a:buClr>
                <a:srgbClr val="FF0000"/>
              </a:buClr>
              <a:buSzPct val="90000"/>
              <a:buFont typeface="Wingdings" panose="05000000000000000000" pitchFamily="2" charset="2"/>
              <a:buChar char="p"/>
            </a:pPr>
            <a:r>
              <a:rPr lang="zh-CN" altLang="en-US" sz="2000" dirty="0">
                <a:solidFill>
                  <a:srgbClr val="000066"/>
                </a:solidFill>
                <a:latin typeface="Times New Roman" panose="02020603050405020304" pitchFamily="18" charset="0"/>
                <a:ea typeface="黑体" panose="02010609060101010101" pitchFamily="49" charset="-122"/>
              </a:rPr>
              <a:t>网络通信</a:t>
            </a:r>
            <a:endParaRPr lang="zh-CN" altLang="en-US" sz="2000" dirty="0">
              <a:solidFill>
                <a:srgbClr val="000066"/>
              </a:solidFill>
              <a:latin typeface="Times New Roman" panose="02020603050405020304" pitchFamily="18" charset="0"/>
              <a:ea typeface="黑体" panose="02010609060101010101" pitchFamily="49" charset="-122"/>
            </a:endParaRPr>
          </a:p>
        </p:txBody>
      </p:sp>
      <p:sp>
        <p:nvSpPr>
          <p:cNvPr id="9" name="文本框 8"/>
          <p:cNvSpPr txBox="1"/>
          <p:nvPr/>
        </p:nvSpPr>
        <p:spPr>
          <a:xfrm>
            <a:off x="914399" y="4914919"/>
            <a:ext cx="10534262" cy="1668983"/>
          </a:xfrm>
          <a:prstGeom prst="rect">
            <a:avLst/>
          </a:prstGeom>
          <a:noFill/>
        </p:spPr>
        <p:txBody>
          <a:bodyPr wrap="square">
            <a:spAutoFit/>
          </a:bodyPr>
          <a:lstStyle/>
          <a:p>
            <a:pPr marL="342900" indent="-342900">
              <a:lnSpc>
                <a:spcPct val="125000"/>
              </a:lnSpc>
              <a:spcAft>
                <a:spcPts val="300"/>
              </a:spcAft>
              <a:buClr>
                <a:srgbClr val="FF0000"/>
              </a:buClr>
              <a:buSzPct val="90000"/>
              <a:buFont typeface="Wingdings" panose="05000000000000000000" pitchFamily="2" charset="2"/>
              <a:buChar char="u"/>
            </a:pPr>
            <a:r>
              <a:rPr lang="zh-CN" altLang="en-US" sz="2000" dirty="0">
                <a:solidFill>
                  <a:srgbClr val="000066"/>
                </a:solidFill>
                <a:latin typeface="Times New Roman" panose="02020603050405020304" pitchFamily="18" charset="0"/>
                <a:ea typeface="黑体" panose="02010609060101010101" pitchFamily="49" charset="-122"/>
              </a:rPr>
              <a:t>当信号源来自或送至爆炸危险区域，且按照防爆要求采用本安防爆措施时，应在</a:t>
            </a:r>
            <a:r>
              <a:rPr lang="en-US" altLang="zh-CN" sz="2000" dirty="0">
                <a:solidFill>
                  <a:srgbClr val="000066"/>
                </a:solidFill>
                <a:latin typeface="Times New Roman" panose="02020603050405020304" pitchFamily="18" charset="0"/>
                <a:ea typeface="黑体" panose="02010609060101010101" pitchFamily="49" charset="-122"/>
              </a:rPr>
              <a:t>I/O</a:t>
            </a:r>
            <a:r>
              <a:rPr lang="zh-CN" altLang="en-US" sz="2000" dirty="0">
                <a:solidFill>
                  <a:srgbClr val="000066"/>
                </a:solidFill>
                <a:latin typeface="Times New Roman" panose="02020603050405020304" pitchFamily="18" charset="0"/>
                <a:ea typeface="黑体" panose="02010609060101010101" pitchFamily="49" charset="-122"/>
              </a:rPr>
              <a:t>接口的现场侧设置安全栅。</a:t>
            </a:r>
            <a:endParaRPr lang="en-US" altLang="zh-CN" sz="2000" dirty="0">
              <a:solidFill>
                <a:srgbClr val="000066"/>
              </a:solidFill>
              <a:latin typeface="Times New Roman" panose="02020603050405020304" pitchFamily="18" charset="0"/>
              <a:ea typeface="黑体" panose="02010609060101010101" pitchFamily="49" charset="-122"/>
            </a:endParaRPr>
          </a:p>
          <a:p>
            <a:pPr marL="342900" indent="-342900">
              <a:lnSpc>
                <a:spcPct val="125000"/>
              </a:lnSpc>
              <a:spcAft>
                <a:spcPts val="300"/>
              </a:spcAft>
              <a:buClr>
                <a:srgbClr val="FF0000"/>
              </a:buClr>
              <a:buSzPct val="90000"/>
              <a:buFont typeface="Wingdings" panose="05000000000000000000" pitchFamily="2" charset="2"/>
              <a:buChar char="u"/>
            </a:pPr>
            <a:r>
              <a:rPr lang="zh-CN" altLang="en-US" sz="2000" dirty="0">
                <a:solidFill>
                  <a:srgbClr val="000066"/>
                </a:solidFill>
                <a:latin typeface="Times New Roman" panose="02020603050405020304" pitchFamily="18" charset="0"/>
                <a:ea typeface="黑体" panose="02010609060101010101" pitchFamily="49" charset="-122"/>
              </a:rPr>
              <a:t>凡</a:t>
            </a:r>
            <a:r>
              <a:rPr lang="zh-CN" altLang="en-US" sz="2000" dirty="0">
                <a:solidFill>
                  <a:srgbClr val="FF0000"/>
                </a:solidFill>
                <a:latin typeface="Times New Roman" panose="02020603050405020304" pitchFamily="18" charset="0"/>
                <a:ea typeface="黑体" panose="02010609060101010101" pitchFamily="49" charset="-122"/>
              </a:rPr>
              <a:t>开关量接口的容量不能满足负载</a:t>
            </a:r>
            <a:r>
              <a:rPr lang="zh-CN" altLang="en-US" sz="2000" dirty="0">
                <a:solidFill>
                  <a:srgbClr val="000066"/>
                </a:solidFill>
                <a:latin typeface="Times New Roman" panose="02020603050405020304" pitchFamily="18" charset="0"/>
                <a:ea typeface="黑体" panose="02010609060101010101" pitchFamily="49" charset="-122"/>
              </a:rPr>
              <a:t>的要求或需将开关量隔离时，应设置继电器</a:t>
            </a:r>
            <a:endParaRPr lang="en-US" altLang="zh-CN" sz="2000" dirty="0">
              <a:solidFill>
                <a:srgbClr val="000066"/>
              </a:solidFill>
              <a:latin typeface="Times New Roman" panose="02020603050405020304" pitchFamily="18" charset="0"/>
              <a:ea typeface="黑体" panose="02010609060101010101" pitchFamily="49" charset="-122"/>
            </a:endParaRPr>
          </a:p>
          <a:p>
            <a:pPr marL="342900" indent="-342900">
              <a:lnSpc>
                <a:spcPct val="125000"/>
              </a:lnSpc>
              <a:spcAft>
                <a:spcPts val="300"/>
              </a:spcAft>
              <a:buClr>
                <a:srgbClr val="FF0000"/>
              </a:buClr>
              <a:buSzPct val="90000"/>
              <a:buFont typeface="Wingdings" panose="05000000000000000000" pitchFamily="2" charset="2"/>
              <a:buChar char="u"/>
            </a:pPr>
            <a:r>
              <a:rPr lang="zh-CN" altLang="en-US" sz="2000" dirty="0">
                <a:solidFill>
                  <a:srgbClr val="FF0000"/>
                </a:solidFill>
                <a:latin typeface="Times New Roman" panose="02020603050405020304" pitchFamily="18" charset="0"/>
                <a:ea typeface="黑体" panose="02010609060101010101" pitchFamily="49" charset="-122"/>
              </a:rPr>
              <a:t>变送器</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安全栅</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各类转换器</a:t>
            </a:r>
            <a:r>
              <a:rPr lang="zh-CN" altLang="en-US" sz="2000" dirty="0">
                <a:solidFill>
                  <a:srgbClr val="000066"/>
                </a:solidFill>
                <a:latin typeface="Times New Roman" panose="02020603050405020304" pitchFamily="18" charset="0"/>
                <a:ea typeface="黑体" panose="02010609060101010101" pitchFamily="49" charset="-122"/>
              </a:rPr>
              <a:t>和</a:t>
            </a:r>
            <a:r>
              <a:rPr lang="zh-CN" altLang="en-US" sz="2000" dirty="0">
                <a:solidFill>
                  <a:srgbClr val="FF0000"/>
                </a:solidFill>
                <a:latin typeface="Times New Roman" panose="02020603050405020304" pitchFamily="18" charset="0"/>
                <a:ea typeface="黑体" panose="02010609060101010101" pitchFamily="49" charset="-122"/>
              </a:rPr>
              <a:t>隔离器</a:t>
            </a:r>
            <a:r>
              <a:rPr lang="zh-CN" altLang="en-US" sz="2000" dirty="0">
                <a:solidFill>
                  <a:srgbClr val="000066"/>
                </a:solidFill>
                <a:latin typeface="Times New Roman" panose="02020603050405020304" pitchFamily="18" charset="0"/>
                <a:ea typeface="黑体" panose="02010609060101010101" pitchFamily="49" charset="-122"/>
              </a:rPr>
              <a:t>的参数必须与控制计算机相匹配</a:t>
            </a:r>
            <a:endParaRPr lang="zh-CN" altLang="en-US" sz="2000" dirty="0">
              <a:solidFill>
                <a:srgbClr val="000066"/>
              </a:solidFill>
              <a:latin typeface="Times New Roman" panose="02020603050405020304" pitchFamily="18" charset="0"/>
              <a:ea typeface="黑体" panose="02010609060101010101" pitchFamily="49" charset="-122"/>
            </a:endParaRPr>
          </a:p>
        </p:txBody>
      </p:sp>
      <p:sp>
        <p:nvSpPr>
          <p:cNvPr id="11" name="文本框 10"/>
          <p:cNvSpPr txBox="1"/>
          <p:nvPr/>
        </p:nvSpPr>
        <p:spPr>
          <a:xfrm>
            <a:off x="643812" y="4426326"/>
            <a:ext cx="6102220" cy="437877"/>
          </a:xfrm>
          <a:prstGeom prst="rect">
            <a:avLst/>
          </a:prstGeom>
          <a:noFill/>
        </p:spPr>
        <p:txBody>
          <a:bodyPr wrap="square">
            <a:spAutoFit/>
          </a:bodyPr>
          <a:lstStyle/>
          <a:p>
            <a:pPr marL="342900" indent="-342900">
              <a:lnSpc>
                <a:spcPct val="125000"/>
              </a:lnSpc>
              <a:spcAft>
                <a:spcPts val="300"/>
              </a:spcAft>
              <a:buClr>
                <a:srgbClr val="FF0000"/>
              </a:buClr>
              <a:buSzPct val="90000"/>
              <a:buFont typeface="Wingdings" panose="05000000000000000000" pitchFamily="2" charset="2"/>
              <a:buChar char="p"/>
            </a:pPr>
            <a:r>
              <a:rPr lang="zh-CN" altLang="en-US" sz="2000" dirty="0">
                <a:solidFill>
                  <a:srgbClr val="000066"/>
                </a:solidFill>
                <a:latin typeface="Times New Roman" panose="02020603050405020304" pitchFamily="18" charset="0"/>
                <a:ea typeface="黑体" panose="02010609060101010101" pitchFamily="49" charset="-122"/>
              </a:rPr>
              <a:t>过程接口关联设备的设置</a:t>
            </a:r>
            <a:endParaRPr lang="zh-CN" altLang="en-US" sz="2000" dirty="0">
              <a:solidFill>
                <a:srgbClr val="000066"/>
              </a:solidFill>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945" y="811397"/>
            <a:ext cx="8727161" cy="583565"/>
          </a:xfrm>
          <a:prstGeom prst="rect">
            <a:avLst/>
          </a:prstGeom>
          <a:noFill/>
        </p:spPr>
        <p:txBody>
          <a:bodyPr wrap="square" rtlCol="0">
            <a:spAutoFit/>
          </a:bodyPr>
          <a:lstStyle/>
          <a:p>
            <a:r>
              <a:rPr kumimoji="1" lang="en-US" altLang="zh-CN"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3</a:t>
            </a:r>
            <a:r>
              <a:rPr kumimoji="1" lang="zh-CN" altLang="en-US"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、控制系统的硬件配置</a:t>
            </a:r>
            <a:endParaRPr kumimoji="1" lang="zh-CN" altLang="en-US"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1" name="TextBox 6"/>
          <p:cNvSpPr txBox="1"/>
          <p:nvPr/>
        </p:nvSpPr>
        <p:spPr>
          <a:xfrm>
            <a:off x="354570" y="1481842"/>
            <a:ext cx="10350144" cy="506964"/>
          </a:xfrm>
          <a:prstGeom prst="rect">
            <a:avLst/>
          </a:prstGeom>
          <a:noFill/>
        </p:spPr>
        <p:txBody>
          <a:bodyPr wrap="square" lIns="91410" tIns="45703" rIns="91410" bIns="45703" rtlCol="0">
            <a:spAutoFit/>
          </a:bodyPr>
          <a:lstStyle/>
          <a:p>
            <a:pPr marL="342900" indent="-342900">
              <a:lnSpc>
                <a:spcPct val="125000"/>
              </a:lnSpc>
              <a:buClr>
                <a:srgbClr val="FF0000"/>
              </a:buClr>
              <a:buFont typeface="Wingdings" panose="05000000000000000000" pitchFamily="2" charset="2"/>
              <a:buChar char="Ø"/>
            </a:pPr>
            <a:r>
              <a:rPr lang="zh-CN" altLang="en-US" sz="2400" dirty="0">
                <a:solidFill>
                  <a:srgbClr val="0000FF"/>
                </a:solidFill>
                <a:latin typeface="Times New Roman" panose="02020603050405020304" pitchFamily="18" charset="0"/>
                <a:ea typeface="黑体" panose="02010609060101010101" pitchFamily="49" charset="-122"/>
                <a:sym typeface="Arial" panose="020B0604020202020204" pitchFamily="34" charset="0"/>
              </a:rPr>
              <a:t>编程终端及工程师站</a:t>
            </a:r>
            <a:endParaRPr lang="zh-CN" altLang="en-US" sz="2400" dirty="0">
              <a:solidFill>
                <a:srgbClr val="0000FF"/>
              </a:solidFill>
              <a:latin typeface="Times New Roman" panose="02020603050405020304" pitchFamily="18" charset="0"/>
              <a:ea typeface="黑体" panose="02010609060101010101" pitchFamily="49" charset="-122"/>
              <a:sym typeface="Arial" panose="020B0604020202020204" pitchFamily="34" charset="0"/>
            </a:endParaRPr>
          </a:p>
        </p:txBody>
      </p:sp>
      <p:sp>
        <p:nvSpPr>
          <p:cNvPr id="36" name="TextBox 7"/>
          <p:cNvSpPr txBox="1"/>
          <p:nvPr/>
        </p:nvSpPr>
        <p:spPr>
          <a:xfrm>
            <a:off x="851377" y="2439670"/>
            <a:ext cx="10584409" cy="2553806"/>
          </a:xfrm>
          <a:prstGeom prst="rect">
            <a:avLst/>
          </a:prstGeom>
          <a:noFill/>
        </p:spPr>
        <p:txBody>
          <a:bodyPr wrap="square" lIns="91410" tIns="45703" rIns="91410" bIns="45703" rtlCol="0">
            <a:spAutoFit/>
          </a:bodyPr>
          <a:lstStyle/>
          <a:p>
            <a:pPr indent="0">
              <a:lnSpc>
                <a:spcPct val="125000"/>
              </a:lnSpc>
              <a:spcAft>
                <a:spcPts val="300"/>
              </a:spcAft>
              <a:buClr>
                <a:srgbClr val="FF0000"/>
              </a:buClr>
              <a:buSzPct val="90000"/>
              <a:buFont typeface="Wingdings" panose="05000000000000000000" pitchFamily="2" charset="2"/>
              <a:buNone/>
            </a:pPr>
            <a:r>
              <a:rPr lang="zh-CN" altLang="en-US" sz="2000" dirty="0">
                <a:solidFill>
                  <a:srgbClr val="000066"/>
                </a:solidFill>
                <a:latin typeface="Times New Roman" panose="02020603050405020304" pitchFamily="18" charset="0"/>
                <a:ea typeface="黑体" panose="02010609060101010101" pitchFamily="49" charset="-122"/>
              </a:rPr>
              <a:t>对于大、中型规模的</a:t>
            </a:r>
            <a:r>
              <a:rPr lang="en-US" altLang="zh-CN" sz="2000" dirty="0">
                <a:solidFill>
                  <a:srgbClr val="000066"/>
                </a:solidFill>
                <a:latin typeface="Times New Roman" panose="02020603050405020304" pitchFamily="18" charset="0"/>
                <a:ea typeface="黑体" panose="02010609060101010101" pitchFamily="49" charset="-122"/>
              </a:rPr>
              <a:t>PLC</a:t>
            </a:r>
            <a:r>
              <a:rPr lang="zh-CN" altLang="en-US" sz="2000" dirty="0">
                <a:solidFill>
                  <a:srgbClr val="000066"/>
                </a:solidFill>
                <a:latin typeface="Times New Roman" panose="02020603050405020304" pitchFamily="18" charset="0"/>
                <a:ea typeface="黑体" panose="02010609060101010101" pitchFamily="49" charset="-122"/>
              </a:rPr>
              <a:t>或</a:t>
            </a:r>
            <a:r>
              <a:rPr lang="en-US" altLang="zh-CN" sz="2000" dirty="0">
                <a:solidFill>
                  <a:srgbClr val="000066"/>
                </a:solidFill>
                <a:latin typeface="Times New Roman" panose="02020603050405020304" pitchFamily="18" charset="0"/>
                <a:ea typeface="黑体" panose="02010609060101010101" pitchFamily="49" charset="-122"/>
              </a:rPr>
              <a:t>DCS</a:t>
            </a:r>
            <a:r>
              <a:rPr lang="zh-CN" altLang="en-US" sz="2000" dirty="0">
                <a:solidFill>
                  <a:srgbClr val="000066"/>
                </a:solidFill>
                <a:latin typeface="Times New Roman" panose="02020603050405020304" pitchFamily="18" charset="0"/>
                <a:ea typeface="黑体" panose="02010609060101010101" pitchFamily="49" charset="-122"/>
              </a:rPr>
              <a:t>应选用制造厂商提供的</a:t>
            </a:r>
            <a:r>
              <a:rPr lang="zh-CN" altLang="en-US" sz="2000" dirty="0">
                <a:solidFill>
                  <a:srgbClr val="FF0000"/>
                </a:solidFill>
                <a:latin typeface="Times New Roman" panose="02020603050405020304" pitchFamily="18" charset="0"/>
                <a:ea typeface="黑体" panose="02010609060101010101" pitchFamily="49" charset="-122"/>
              </a:rPr>
              <a:t>编程软件包</a:t>
            </a:r>
            <a:r>
              <a:rPr lang="zh-CN" altLang="en-US" sz="2000" dirty="0">
                <a:solidFill>
                  <a:srgbClr val="000066"/>
                </a:solidFill>
                <a:latin typeface="Times New Roman" panose="02020603050405020304" pitchFamily="18" charset="0"/>
                <a:ea typeface="黑体" panose="02010609060101010101" pitchFamily="49" charset="-122"/>
              </a:rPr>
              <a:t>，编程终端应具有以下功能：</a:t>
            </a:r>
            <a:endParaRPr lang="zh-CN" altLang="en-US" sz="2000" dirty="0">
              <a:solidFill>
                <a:srgbClr val="000066"/>
              </a:solidFill>
              <a:latin typeface="Times New Roman" panose="02020603050405020304" pitchFamily="18" charset="0"/>
              <a:ea typeface="黑体" panose="02010609060101010101" pitchFamily="49" charset="-122"/>
            </a:endParaRPr>
          </a:p>
          <a:p>
            <a:pPr marL="342900" indent="-342900">
              <a:lnSpc>
                <a:spcPct val="125000"/>
              </a:lnSpc>
              <a:spcAft>
                <a:spcPts val="300"/>
              </a:spcAft>
              <a:buClr>
                <a:srgbClr val="FF0000"/>
              </a:buClr>
              <a:buSzPct val="90000"/>
              <a:buFont typeface="Wingdings" panose="05000000000000000000" pitchFamily="2" charset="2"/>
              <a:buChar char="u"/>
            </a:pPr>
            <a:r>
              <a:rPr lang="zh-CN" altLang="en-US" sz="2000" dirty="0">
                <a:solidFill>
                  <a:srgbClr val="000066"/>
                </a:solidFill>
                <a:latin typeface="Times New Roman" panose="02020603050405020304" pitchFamily="18" charset="0"/>
                <a:ea typeface="黑体" panose="02010609060101010101" pitchFamily="49" charset="-122"/>
              </a:rPr>
              <a:t>能同时</a:t>
            </a:r>
            <a:r>
              <a:rPr lang="zh-CN" altLang="en-US" sz="2000" dirty="0">
                <a:solidFill>
                  <a:srgbClr val="FF0000"/>
                </a:solidFill>
                <a:latin typeface="Times New Roman" panose="02020603050405020304" pitchFamily="18" charset="0"/>
                <a:ea typeface="黑体" panose="02010609060101010101" pitchFamily="49" charset="-122"/>
              </a:rPr>
              <a:t>用作操作站</a:t>
            </a:r>
            <a:r>
              <a:rPr lang="zh-CN" altLang="en-US" sz="2000" dirty="0">
                <a:solidFill>
                  <a:srgbClr val="000066"/>
                </a:solidFill>
                <a:latin typeface="Times New Roman" panose="02020603050405020304" pitchFamily="18" charset="0"/>
                <a:ea typeface="黑体" panose="02010609060101010101" pitchFamily="49" charset="-122"/>
              </a:rPr>
              <a:t>。</a:t>
            </a:r>
            <a:endParaRPr lang="en-US" altLang="zh-CN" sz="2000" dirty="0">
              <a:solidFill>
                <a:srgbClr val="000066"/>
              </a:solidFill>
              <a:latin typeface="Times New Roman" panose="02020603050405020304" pitchFamily="18" charset="0"/>
              <a:ea typeface="黑体" panose="02010609060101010101" pitchFamily="49" charset="-122"/>
            </a:endParaRPr>
          </a:p>
          <a:p>
            <a:pPr marL="342900" indent="-342900">
              <a:lnSpc>
                <a:spcPct val="125000"/>
              </a:lnSpc>
              <a:spcAft>
                <a:spcPts val="300"/>
              </a:spcAft>
              <a:buClr>
                <a:srgbClr val="FF0000"/>
              </a:buClr>
              <a:buSzPct val="90000"/>
              <a:buFont typeface="Wingdings" panose="05000000000000000000" pitchFamily="2" charset="2"/>
              <a:buChar char="u"/>
            </a:pPr>
            <a:r>
              <a:rPr lang="zh-CN" altLang="en-US" sz="2000" dirty="0">
                <a:solidFill>
                  <a:srgbClr val="000066"/>
                </a:solidFill>
                <a:latin typeface="Times New Roman" panose="02020603050405020304" pitchFamily="18" charset="0"/>
                <a:ea typeface="黑体" panose="02010609060101010101" pitchFamily="49" charset="-122"/>
              </a:rPr>
              <a:t>提供与个人计算机兼容的</a:t>
            </a:r>
            <a:r>
              <a:rPr lang="zh-CN" altLang="en-US" sz="2000" dirty="0">
                <a:solidFill>
                  <a:srgbClr val="FF0000"/>
                </a:solidFill>
                <a:latin typeface="Times New Roman" panose="02020603050405020304" pitchFamily="18" charset="0"/>
                <a:ea typeface="黑体" panose="02010609060101010101" pitchFamily="49" charset="-122"/>
              </a:rPr>
              <a:t>软件包</a:t>
            </a:r>
            <a:endParaRPr lang="en-US" altLang="zh-CN" sz="2000" dirty="0">
              <a:solidFill>
                <a:srgbClr val="FF0000"/>
              </a:solidFill>
              <a:latin typeface="Times New Roman" panose="02020603050405020304" pitchFamily="18" charset="0"/>
              <a:ea typeface="黑体" panose="02010609060101010101" pitchFamily="49" charset="-122"/>
            </a:endParaRPr>
          </a:p>
          <a:p>
            <a:pPr marL="342900" indent="-342900">
              <a:lnSpc>
                <a:spcPct val="125000"/>
              </a:lnSpc>
              <a:spcAft>
                <a:spcPts val="300"/>
              </a:spcAft>
              <a:buClr>
                <a:srgbClr val="FF0000"/>
              </a:buClr>
              <a:buSzPct val="90000"/>
              <a:buFont typeface="Wingdings" panose="05000000000000000000" pitchFamily="2" charset="2"/>
              <a:buChar char="u"/>
            </a:pPr>
            <a:r>
              <a:rPr lang="zh-CN" altLang="en-US" sz="2000" dirty="0">
                <a:solidFill>
                  <a:srgbClr val="000066"/>
                </a:solidFill>
                <a:latin typeface="Times New Roman" panose="02020603050405020304" pitchFamily="18" charset="0"/>
                <a:ea typeface="黑体" panose="02010609060101010101" pitchFamily="49" charset="-122"/>
              </a:rPr>
              <a:t>编制控制计算机的</a:t>
            </a:r>
            <a:r>
              <a:rPr lang="zh-CN" altLang="en-US" sz="2000" dirty="0">
                <a:solidFill>
                  <a:srgbClr val="FF0000"/>
                </a:solidFill>
                <a:latin typeface="Times New Roman" panose="02020603050405020304" pitchFamily="18" charset="0"/>
                <a:ea typeface="黑体" panose="02010609060101010101" pitchFamily="49" charset="-122"/>
              </a:rPr>
              <a:t>运行程序</a:t>
            </a:r>
            <a:endParaRPr lang="zh-CN" altLang="en-US" sz="2000" dirty="0">
              <a:solidFill>
                <a:srgbClr val="000066"/>
              </a:solidFill>
              <a:latin typeface="Times New Roman" panose="02020603050405020304" pitchFamily="18" charset="0"/>
              <a:ea typeface="黑体" panose="02010609060101010101" pitchFamily="49" charset="-122"/>
            </a:endParaRPr>
          </a:p>
          <a:p>
            <a:pPr marL="342900" indent="-342900">
              <a:lnSpc>
                <a:spcPct val="125000"/>
              </a:lnSpc>
              <a:spcAft>
                <a:spcPts val="300"/>
              </a:spcAft>
              <a:buClr>
                <a:srgbClr val="FF0000"/>
              </a:buClr>
              <a:buSzPct val="90000"/>
              <a:buFont typeface="Wingdings" panose="05000000000000000000" pitchFamily="2" charset="2"/>
              <a:buChar char="u"/>
            </a:pPr>
            <a:r>
              <a:rPr lang="zh-CN" altLang="en-US" sz="2000" dirty="0">
                <a:solidFill>
                  <a:srgbClr val="000066"/>
                </a:solidFill>
                <a:latin typeface="Times New Roman" panose="02020603050405020304" pitchFamily="18" charset="0"/>
                <a:ea typeface="黑体" panose="02010609060101010101" pitchFamily="49" charset="-122"/>
              </a:rPr>
              <a:t>编程可以</a:t>
            </a:r>
            <a:r>
              <a:rPr lang="zh-CN" altLang="en-US" sz="2000" dirty="0">
                <a:solidFill>
                  <a:srgbClr val="FF0000"/>
                </a:solidFill>
                <a:latin typeface="Times New Roman" panose="02020603050405020304" pitchFamily="18" charset="0"/>
                <a:ea typeface="黑体" panose="02010609060101010101" pitchFamily="49" charset="-122"/>
              </a:rPr>
              <a:t>在线运行</a:t>
            </a:r>
            <a:r>
              <a:rPr lang="zh-CN" altLang="en-US" sz="2000" dirty="0">
                <a:solidFill>
                  <a:srgbClr val="000066"/>
                </a:solidFill>
                <a:latin typeface="Times New Roman" panose="02020603050405020304" pitchFamily="18" charset="0"/>
                <a:ea typeface="黑体" panose="02010609060101010101" pitchFamily="49" charset="-122"/>
              </a:rPr>
              <a:t>也可以</a:t>
            </a:r>
            <a:r>
              <a:rPr lang="zh-CN" altLang="en-US" sz="2000" dirty="0">
                <a:solidFill>
                  <a:srgbClr val="FF0000"/>
                </a:solidFill>
                <a:latin typeface="Times New Roman" panose="02020603050405020304" pitchFamily="18" charset="0"/>
                <a:ea typeface="黑体" panose="02010609060101010101" pitchFamily="49" charset="-122"/>
              </a:rPr>
              <a:t>离线进行</a:t>
            </a:r>
            <a:endParaRPr lang="zh-CN" altLang="en-US" sz="2000" dirty="0">
              <a:solidFill>
                <a:srgbClr val="000066"/>
              </a:solidFill>
              <a:latin typeface="Times New Roman" panose="02020603050405020304" pitchFamily="18" charset="0"/>
              <a:ea typeface="黑体" panose="02010609060101010101" pitchFamily="49" charset="-122"/>
            </a:endParaRPr>
          </a:p>
          <a:p>
            <a:pPr marL="342900" indent="-342900">
              <a:lnSpc>
                <a:spcPct val="125000"/>
              </a:lnSpc>
              <a:spcAft>
                <a:spcPts val="300"/>
              </a:spcAft>
              <a:buClr>
                <a:srgbClr val="FF0000"/>
              </a:buClr>
              <a:buSzPct val="90000"/>
              <a:buFont typeface="Wingdings" panose="05000000000000000000" pitchFamily="2" charset="2"/>
              <a:buChar char="u"/>
            </a:pPr>
            <a:r>
              <a:rPr lang="zh-CN" altLang="en-US" sz="2000" dirty="0">
                <a:solidFill>
                  <a:srgbClr val="000066"/>
                </a:solidFill>
                <a:latin typeface="Times New Roman" panose="02020603050405020304" pitchFamily="18" charset="0"/>
                <a:ea typeface="黑体" panose="02010609060101010101" pitchFamily="49" charset="-122"/>
              </a:rPr>
              <a:t>能实现对控制计算机</a:t>
            </a:r>
            <a:r>
              <a:rPr lang="zh-CN" altLang="en-US" sz="2000" dirty="0">
                <a:solidFill>
                  <a:srgbClr val="FF0000"/>
                </a:solidFill>
                <a:latin typeface="Times New Roman" panose="02020603050405020304" pitchFamily="18" charset="0"/>
                <a:ea typeface="黑体" panose="02010609060101010101" pitchFamily="49" charset="-122"/>
              </a:rPr>
              <a:t>离线或在线调试</a:t>
            </a:r>
            <a:endParaRPr lang="zh-CN" altLang="en-US" sz="2000" dirty="0">
              <a:solidFill>
                <a:srgbClr val="000066"/>
              </a:solidFill>
              <a:latin typeface="Times New Roman" panose="02020603050405020304" pitchFamily="18" charset="0"/>
              <a:ea typeface="黑体" panose="02010609060101010101" pitchFamily="49" charset="-122"/>
            </a:endParaRPr>
          </a:p>
        </p:txBody>
      </p:sp>
      <p:sp>
        <p:nvSpPr>
          <p:cNvPr id="18" name="矩形 17"/>
          <p:cNvSpPr/>
          <p:nvPr/>
        </p:nvSpPr>
        <p:spPr bwMode="auto">
          <a:xfrm>
            <a:off x="0" y="6387755"/>
            <a:ext cx="475504" cy="476017"/>
          </a:xfrm>
          <a:prstGeom prst="rect">
            <a:avLst/>
          </a:prstGeom>
          <a:solidFill>
            <a:srgbClr val="0070C0"/>
          </a:solidFill>
          <a:ln w="19050">
            <a:solidFill>
              <a:srgbClr val="0070C0"/>
            </a:solidFill>
            <a:miter lim="800000"/>
          </a:ln>
          <a:effectLst/>
        </p:spPr>
        <p:txBody>
          <a:bodyPr rtlCol="0" anchor="ctr"/>
          <a:lstStyle/>
          <a:p>
            <a:pPr algn="ctr">
              <a:buClr>
                <a:srgbClr val="0000FF"/>
              </a:buClr>
            </a:pPr>
            <a:r>
              <a:rPr lang="en-US" altLang="zh-CN"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9</a:t>
            </a:r>
            <a:endParaRPr lang="zh-CN" altLang="en-US"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p:cNvSpPr txBox="1"/>
          <p:nvPr/>
        </p:nvSpPr>
        <p:spPr>
          <a:xfrm>
            <a:off x="653142" y="2028358"/>
            <a:ext cx="6102220" cy="437877"/>
          </a:xfrm>
          <a:prstGeom prst="rect">
            <a:avLst/>
          </a:prstGeom>
          <a:noFill/>
        </p:spPr>
        <p:txBody>
          <a:bodyPr wrap="square">
            <a:spAutoFit/>
          </a:bodyPr>
          <a:lstStyle/>
          <a:p>
            <a:pPr marL="342900" indent="-342900">
              <a:lnSpc>
                <a:spcPct val="125000"/>
              </a:lnSpc>
              <a:spcAft>
                <a:spcPts val="300"/>
              </a:spcAft>
              <a:buClr>
                <a:srgbClr val="FF0000"/>
              </a:buClr>
              <a:buSzPct val="90000"/>
              <a:buFont typeface="Wingdings" panose="05000000000000000000" pitchFamily="2" charset="2"/>
              <a:buChar char="p"/>
            </a:pPr>
            <a:r>
              <a:rPr lang="zh-CN" altLang="en-US" sz="2000" dirty="0">
                <a:solidFill>
                  <a:srgbClr val="000066"/>
                </a:solidFill>
                <a:latin typeface="Times New Roman" panose="02020603050405020304" pitchFamily="18" charset="0"/>
                <a:ea typeface="黑体" panose="02010609060101010101" pitchFamily="49" charset="-122"/>
              </a:rPr>
              <a:t>编程终端</a:t>
            </a:r>
            <a:endParaRPr lang="zh-CN" altLang="en-US" sz="2000" dirty="0">
              <a:solidFill>
                <a:srgbClr val="000066"/>
              </a:solidFill>
              <a:latin typeface="Times New Roman" panose="02020603050405020304" pitchFamily="18" charset="0"/>
              <a:ea typeface="黑体" panose="02010609060101010101" pitchFamily="49" charset="-122"/>
            </a:endParaRPr>
          </a:p>
        </p:txBody>
      </p:sp>
      <p:sp>
        <p:nvSpPr>
          <p:cNvPr id="9" name="文本框 8"/>
          <p:cNvSpPr txBox="1"/>
          <p:nvPr/>
        </p:nvSpPr>
        <p:spPr>
          <a:xfrm>
            <a:off x="839755" y="5436024"/>
            <a:ext cx="7501812" cy="861070"/>
          </a:xfrm>
          <a:prstGeom prst="rect">
            <a:avLst/>
          </a:prstGeom>
          <a:noFill/>
        </p:spPr>
        <p:txBody>
          <a:bodyPr wrap="square">
            <a:spAutoFit/>
          </a:bodyPr>
          <a:lstStyle/>
          <a:p>
            <a:pPr marL="342900" indent="-342900">
              <a:lnSpc>
                <a:spcPct val="125000"/>
              </a:lnSpc>
              <a:spcAft>
                <a:spcPts val="300"/>
              </a:spcAft>
              <a:buClr>
                <a:srgbClr val="FF0000"/>
              </a:buClr>
              <a:buSzPct val="90000"/>
              <a:buFont typeface="Wingdings" panose="05000000000000000000" pitchFamily="2" charset="2"/>
              <a:buChar char="u"/>
            </a:pPr>
            <a:r>
              <a:rPr lang="zh-CN" altLang="en-US" sz="2000" dirty="0">
                <a:solidFill>
                  <a:srgbClr val="000066"/>
                </a:solidFill>
                <a:latin typeface="Times New Roman" panose="02020603050405020304" pitchFamily="18" charset="0"/>
                <a:ea typeface="黑体" panose="02010609060101010101" pitchFamily="49" charset="-122"/>
              </a:rPr>
              <a:t>根据</a:t>
            </a:r>
            <a:r>
              <a:rPr lang="zh-CN" altLang="en-US" sz="2000" dirty="0">
                <a:solidFill>
                  <a:srgbClr val="FF0000"/>
                </a:solidFill>
                <a:latin typeface="Times New Roman" panose="02020603050405020304" pitchFamily="18" charset="0"/>
                <a:ea typeface="黑体" panose="02010609060101010101" pitchFamily="49" charset="-122"/>
              </a:rPr>
              <a:t>控制计算机配置</a:t>
            </a:r>
            <a:r>
              <a:rPr lang="zh-CN" altLang="en-US" sz="2000" dirty="0">
                <a:solidFill>
                  <a:srgbClr val="000066"/>
                </a:solidFill>
                <a:latin typeface="Times New Roman" panose="02020603050405020304" pitchFamily="18" charset="0"/>
                <a:ea typeface="黑体" panose="02010609060101010101" pitchFamily="49" charset="-122"/>
              </a:rPr>
              <a:t>的需要配置工程师站</a:t>
            </a:r>
            <a:endParaRPr lang="zh-CN" altLang="en-US" sz="2000" dirty="0">
              <a:solidFill>
                <a:srgbClr val="000066"/>
              </a:solidFill>
              <a:latin typeface="Times New Roman" panose="02020603050405020304" pitchFamily="18" charset="0"/>
              <a:ea typeface="黑体" panose="02010609060101010101" pitchFamily="49" charset="-122"/>
            </a:endParaRPr>
          </a:p>
          <a:p>
            <a:pPr marL="342900" indent="-342900">
              <a:lnSpc>
                <a:spcPct val="125000"/>
              </a:lnSpc>
              <a:spcAft>
                <a:spcPts val="300"/>
              </a:spcAft>
              <a:buClr>
                <a:srgbClr val="FF0000"/>
              </a:buClr>
              <a:buSzPct val="90000"/>
              <a:buFont typeface="Wingdings" panose="05000000000000000000" pitchFamily="2" charset="2"/>
              <a:buChar char="u"/>
            </a:pPr>
            <a:r>
              <a:rPr lang="zh-CN" altLang="en-US" sz="2000" dirty="0">
                <a:solidFill>
                  <a:srgbClr val="000066"/>
                </a:solidFill>
                <a:latin typeface="Times New Roman" panose="02020603050405020304" pitchFamily="18" charset="0"/>
                <a:ea typeface="黑体" panose="02010609060101010101" pitchFamily="49" charset="-122"/>
              </a:rPr>
              <a:t>应用于</a:t>
            </a:r>
            <a:r>
              <a:rPr lang="zh-CN" altLang="en-US" sz="2000" dirty="0">
                <a:solidFill>
                  <a:srgbClr val="FF0000"/>
                </a:solidFill>
                <a:latin typeface="Times New Roman" panose="02020603050405020304" pitchFamily="18" charset="0"/>
                <a:ea typeface="黑体" panose="02010609060101010101" pitchFamily="49" charset="-122"/>
              </a:rPr>
              <a:t>全场规模或大型装置</a:t>
            </a:r>
            <a:r>
              <a:rPr lang="zh-CN" altLang="en-US" sz="2000" dirty="0">
                <a:solidFill>
                  <a:srgbClr val="000066"/>
                </a:solidFill>
                <a:latin typeface="Times New Roman" panose="02020603050405020304" pitchFamily="18" charset="0"/>
                <a:ea typeface="黑体" panose="02010609060101010101" pitchFamily="49" charset="-122"/>
              </a:rPr>
              <a:t>的控制计算机应配置工程师站</a:t>
            </a:r>
            <a:endParaRPr lang="zh-CN" altLang="en-US" sz="2000" dirty="0">
              <a:solidFill>
                <a:srgbClr val="000066"/>
              </a:solidFill>
              <a:latin typeface="Times New Roman" panose="02020603050405020304" pitchFamily="18" charset="0"/>
              <a:ea typeface="黑体" panose="02010609060101010101" pitchFamily="49" charset="-122"/>
            </a:endParaRPr>
          </a:p>
        </p:txBody>
      </p:sp>
      <p:sp>
        <p:nvSpPr>
          <p:cNvPr id="11" name="文本框 10"/>
          <p:cNvSpPr txBox="1"/>
          <p:nvPr/>
        </p:nvSpPr>
        <p:spPr>
          <a:xfrm>
            <a:off x="597159" y="5004823"/>
            <a:ext cx="6102220" cy="437877"/>
          </a:xfrm>
          <a:prstGeom prst="rect">
            <a:avLst/>
          </a:prstGeom>
          <a:noFill/>
        </p:spPr>
        <p:txBody>
          <a:bodyPr wrap="square">
            <a:spAutoFit/>
          </a:bodyPr>
          <a:lstStyle/>
          <a:p>
            <a:pPr marL="342900" indent="-342900">
              <a:lnSpc>
                <a:spcPct val="125000"/>
              </a:lnSpc>
              <a:spcAft>
                <a:spcPts val="300"/>
              </a:spcAft>
              <a:buClr>
                <a:srgbClr val="FF0000"/>
              </a:buClr>
              <a:buSzPct val="90000"/>
              <a:buFont typeface="Wingdings" panose="05000000000000000000" pitchFamily="2" charset="2"/>
              <a:buChar char="p"/>
            </a:pPr>
            <a:r>
              <a:rPr lang="zh-CN" altLang="en-US" sz="2000" dirty="0">
                <a:solidFill>
                  <a:srgbClr val="000066"/>
                </a:solidFill>
                <a:latin typeface="Times New Roman" panose="02020603050405020304" pitchFamily="18" charset="0"/>
                <a:ea typeface="黑体" panose="02010609060101010101" pitchFamily="49" charset="-122"/>
              </a:rPr>
              <a:t>工程师站</a:t>
            </a:r>
            <a:endParaRPr lang="zh-CN" altLang="en-US" sz="2000" dirty="0">
              <a:solidFill>
                <a:srgbClr val="000066"/>
              </a:solidFill>
              <a:latin typeface="Times New Roman" panose="02020603050405020304" pitchFamily="18" charset="0"/>
              <a:ea typeface="黑体" panose="02010609060101010101" pitchFamily="49" charset="-122"/>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49956" y="3027680"/>
            <a:ext cx="4038793" cy="287655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8696959" y="6010571"/>
            <a:ext cx="2298129" cy="400110"/>
          </a:xfrm>
          <a:prstGeom prst="rect">
            <a:avLst/>
          </a:prstGeom>
          <a:solidFill>
            <a:srgbClr val="0070C0"/>
          </a:solidFill>
        </p:spPr>
        <p:txBody>
          <a:bodyPr wrap="square" rtlCol="0" anchor="t">
            <a:spAutoFit/>
          </a:bodyPr>
          <a:lstStyle/>
          <a:p>
            <a:pPr algn="ctr">
              <a:spcBef>
                <a:spcPts val="600"/>
              </a:spcBef>
              <a:spcAft>
                <a:spcPts val="600"/>
              </a:spcAft>
            </a:pP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工程师站</a:t>
            </a:r>
            <a:endPar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945" y="811397"/>
            <a:ext cx="8727161" cy="583565"/>
          </a:xfrm>
          <a:prstGeom prst="rect">
            <a:avLst/>
          </a:prstGeom>
          <a:noFill/>
        </p:spPr>
        <p:txBody>
          <a:bodyPr wrap="square" rtlCol="0">
            <a:spAutoFit/>
          </a:bodyPr>
          <a:lstStyle/>
          <a:p>
            <a:r>
              <a:rPr kumimoji="1" lang="en-US" altLang="zh-CN"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3</a:t>
            </a:r>
            <a:r>
              <a:rPr kumimoji="1" lang="zh-CN" altLang="en-US"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、控制系统的硬件配置</a:t>
            </a:r>
            <a:endParaRPr kumimoji="1" lang="zh-CN" altLang="en-US"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1" name="TextBox 6"/>
          <p:cNvSpPr txBox="1"/>
          <p:nvPr/>
        </p:nvSpPr>
        <p:spPr>
          <a:xfrm>
            <a:off x="354570" y="1481842"/>
            <a:ext cx="10350144" cy="506964"/>
          </a:xfrm>
          <a:prstGeom prst="rect">
            <a:avLst/>
          </a:prstGeom>
          <a:noFill/>
        </p:spPr>
        <p:txBody>
          <a:bodyPr wrap="square" lIns="91410" tIns="45703" rIns="91410" bIns="45703" rtlCol="0">
            <a:spAutoFit/>
          </a:bodyPr>
          <a:lstStyle/>
          <a:p>
            <a:pPr marL="342900" indent="-342900">
              <a:lnSpc>
                <a:spcPct val="125000"/>
              </a:lnSpc>
              <a:buClr>
                <a:srgbClr val="FF0000"/>
              </a:buClr>
              <a:buFont typeface="Wingdings" panose="05000000000000000000" pitchFamily="2" charset="2"/>
              <a:buChar char="Ø"/>
            </a:pPr>
            <a:r>
              <a:rPr lang="zh-CN" altLang="en-US" sz="2400" dirty="0">
                <a:solidFill>
                  <a:srgbClr val="0000FF"/>
                </a:solidFill>
                <a:latin typeface="Times New Roman" panose="02020603050405020304" pitchFamily="18" charset="0"/>
                <a:ea typeface="黑体" panose="02010609060101010101" pitchFamily="49" charset="-122"/>
                <a:sym typeface="Arial" panose="020B0604020202020204" pitchFamily="34" charset="0"/>
              </a:rPr>
              <a:t>编程终端及工程师站</a:t>
            </a:r>
            <a:endParaRPr lang="zh-CN" altLang="en-US" sz="2400" dirty="0">
              <a:solidFill>
                <a:srgbClr val="0000FF"/>
              </a:solidFill>
              <a:latin typeface="Times New Roman" panose="02020603050405020304" pitchFamily="18" charset="0"/>
              <a:ea typeface="黑体" panose="02010609060101010101" pitchFamily="49" charset="-122"/>
              <a:sym typeface="Arial" panose="020B0604020202020204" pitchFamily="34" charset="0"/>
            </a:endParaRPr>
          </a:p>
        </p:txBody>
      </p:sp>
      <p:sp>
        <p:nvSpPr>
          <p:cNvPr id="36" name="TextBox 7"/>
          <p:cNvSpPr txBox="1"/>
          <p:nvPr/>
        </p:nvSpPr>
        <p:spPr>
          <a:xfrm>
            <a:off x="998376" y="2654274"/>
            <a:ext cx="10857289" cy="1710499"/>
          </a:xfrm>
          <a:prstGeom prst="rect">
            <a:avLst/>
          </a:prstGeom>
          <a:noFill/>
        </p:spPr>
        <p:txBody>
          <a:bodyPr wrap="square" lIns="91410" tIns="45703" rIns="91410" bIns="45703" rtlCol="0">
            <a:spAutoFit/>
          </a:bodyPr>
          <a:lstStyle/>
          <a:p>
            <a:pPr marL="342900" indent="-342900">
              <a:lnSpc>
                <a:spcPct val="125000"/>
              </a:lnSpc>
              <a:spcAft>
                <a:spcPts val="300"/>
              </a:spcAft>
              <a:buClr>
                <a:srgbClr val="FF0000"/>
              </a:buClr>
              <a:buSzPct val="90000"/>
              <a:buFont typeface="Wingdings" panose="05000000000000000000" pitchFamily="2" charset="2"/>
              <a:buChar char="u"/>
            </a:pPr>
            <a:r>
              <a:rPr lang="zh-CN" altLang="en-US" sz="2000" dirty="0">
                <a:solidFill>
                  <a:srgbClr val="000066"/>
                </a:solidFill>
                <a:latin typeface="Times New Roman" panose="02020603050405020304" pitchFamily="18" charset="0"/>
                <a:ea typeface="黑体" panose="02010609060101010101" pitchFamily="49" charset="-122"/>
              </a:rPr>
              <a:t>对于大型装置和联合装置，可根据</a:t>
            </a:r>
            <a:r>
              <a:rPr lang="zh-CN" altLang="en-US" sz="2000" dirty="0">
                <a:solidFill>
                  <a:srgbClr val="FF0000"/>
                </a:solidFill>
                <a:latin typeface="Times New Roman" panose="02020603050405020304" pitchFamily="18" charset="0"/>
                <a:ea typeface="黑体" panose="02010609060101010101" pitchFamily="49" charset="-122"/>
              </a:rPr>
              <a:t>工厂管理的需要</a:t>
            </a:r>
            <a:r>
              <a:rPr lang="zh-CN" altLang="en-US" sz="2000" dirty="0">
                <a:solidFill>
                  <a:srgbClr val="000066"/>
                </a:solidFill>
                <a:latin typeface="Times New Roman" panose="02020603050405020304" pitchFamily="18" charset="0"/>
                <a:ea typeface="黑体" panose="02010609060101010101" pitchFamily="49" charset="-122"/>
              </a:rPr>
              <a:t>配置相应的网络接口。</a:t>
            </a:r>
            <a:endParaRPr lang="zh-CN" altLang="en-US" sz="2000" dirty="0">
              <a:solidFill>
                <a:srgbClr val="000066"/>
              </a:solidFill>
              <a:latin typeface="Times New Roman" panose="02020603050405020304" pitchFamily="18" charset="0"/>
              <a:ea typeface="黑体" panose="02010609060101010101" pitchFamily="49" charset="-122"/>
            </a:endParaRPr>
          </a:p>
          <a:p>
            <a:pPr marL="342900" indent="-342900">
              <a:lnSpc>
                <a:spcPct val="125000"/>
              </a:lnSpc>
              <a:spcAft>
                <a:spcPts val="300"/>
              </a:spcAft>
              <a:buClr>
                <a:srgbClr val="FF0000"/>
              </a:buClr>
              <a:buSzPct val="90000"/>
              <a:buFont typeface="Wingdings" panose="05000000000000000000" pitchFamily="2" charset="2"/>
              <a:buChar char="u"/>
            </a:pPr>
            <a:r>
              <a:rPr lang="zh-CN" altLang="en-US" sz="2000" dirty="0">
                <a:solidFill>
                  <a:srgbClr val="000066"/>
                </a:solidFill>
                <a:latin typeface="Times New Roman" panose="02020603050405020304" pitchFamily="18" charset="0"/>
                <a:ea typeface="黑体" panose="02010609060101010101" pitchFamily="49" charset="-122"/>
              </a:rPr>
              <a:t>控制计算机应</a:t>
            </a:r>
            <a:r>
              <a:rPr lang="zh-CN" altLang="en-US" sz="2000" dirty="0">
                <a:solidFill>
                  <a:srgbClr val="FF0000"/>
                </a:solidFill>
                <a:latin typeface="Times New Roman" panose="02020603050405020304" pitchFamily="18" charset="0"/>
                <a:ea typeface="黑体" panose="02010609060101010101" pitchFamily="49" charset="-122"/>
              </a:rPr>
              <a:t>具有连接常用其他控制系统</a:t>
            </a:r>
            <a:r>
              <a:rPr lang="zh-CN" altLang="en-US" sz="2000" dirty="0">
                <a:solidFill>
                  <a:srgbClr val="000066"/>
                </a:solidFill>
                <a:latin typeface="Times New Roman" panose="02020603050405020304" pitchFamily="18" charset="0"/>
                <a:ea typeface="黑体" panose="02010609060101010101" pitchFamily="49" charset="-122"/>
              </a:rPr>
              <a:t>的通信接口。</a:t>
            </a:r>
            <a:endParaRPr lang="zh-CN" altLang="en-US" sz="2000" dirty="0">
              <a:solidFill>
                <a:srgbClr val="000066"/>
              </a:solidFill>
              <a:latin typeface="Times New Roman" panose="02020603050405020304" pitchFamily="18" charset="0"/>
              <a:ea typeface="黑体" panose="02010609060101010101" pitchFamily="49" charset="-122"/>
            </a:endParaRPr>
          </a:p>
          <a:p>
            <a:pPr marL="342900" indent="-342900">
              <a:lnSpc>
                <a:spcPct val="125000"/>
              </a:lnSpc>
              <a:spcAft>
                <a:spcPts val="300"/>
              </a:spcAft>
              <a:buClr>
                <a:srgbClr val="FF0000"/>
              </a:buClr>
              <a:buSzPct val="90000"/>
              <a:buFont typeface="Wingdings" panose="05000000000000000000" pitchFamily="2" charset="2"/>
              <a:buChar char="u"/>
            </a:pPr>
            <a:r>
              <a:rPr lang="zh-CN" altLang="en-US" sz="2000" dirty="0">
                <a:solidFill>
                  <a:srgbClr val="000066"/>
                </a:solidFill>
                <a:latin typeface="Times New Roman" panose="02020603050405020304" pitchFamily="18" charset="0"/>
                <a:ea typeface="黑体" panose="02010609060101010101" pitchFamily="49" charset="-122"/>
              </a:rPr>
              <a:t>根据</a:t>
            </a:r>
            <a:r>
              <a:rPr lang="zh-CN" altLang="en-US" sz="2000" dirty="0">
                <a:solidFill>
                  <a:srgbClr val="FF0000"/>
                </a:solidFill>
                <a:latin typeface="Times New Roman" panose="02020603050405020304" pitchFamily="18" charset="0"/>
                <a:ea typeface="黑体" panose="02010609060101010101" pitchFamily="49" charset="-122"/>
              </a:rPr>
              <a:t>控制软件的需要</a:t>
            </a:r>
            <a:r>
              <a:rPr lang="zh-CN" altLang="en-US" sz="2000" dirty="0">
                <a:solidFill>
                  <a:srgbClr val="000066"/>
                </a:solidFill>
                <a:latin typeface="Times New Roman" panose="02020603050405020304" pitchFamily="18" charset="0"/>
                <a:ea typeface="黑体" panose="02010609060101010101" pitchFamily="49" charset="-122"/>
              </a:rPr>
              <a:t>配置应用计算机。</a:t>
            </a:r>
            <a:endParaRPr lang="zh-CN" altLang="en-US" sz="2000" dirty="0">
              <a:solidFill>
                <a:srgbClr val="000066"/>
              </a:solidFill>
              <a:latin typeface="Times New Roman" panose="02020603050405020304" pitchFamily="18" charset="0"/>
              <a:ea typeface="黑体" panose="02010609060101010101" pitchFamily="49" charset="-122"/>
            </a:endParaRPr>
          </a:p>
          <a:p>
            <a:pPr indent="0">
              <a:lnSpc>
                <a:spcPct val="125000"/>
              </a:lnSpc>
              <a:spcAft>
                <a:spcPts val="300"/>
              </a:spcAft>
              <a:buClr>
                <a:srgbClr val="FF0000"/>
              </a:buClr>
              <a:buSzPct val="90000"/>
              <a:buFont typeface="Wingdings" panose="05000000000000000000" pitchFamily="2" charset="2"/>
              <a:buNone/>
            </a:pPr>
            <a:endParaRPr lang="zh-CN" altLang="en-US" sz="2000" dirty="0">
              <a:solidFill>
                <a:srgbClr val="000066"/>
              </a:solidFill>
              <a:latin typeface="Times New Roman" panose="02020603050405020304" pitchFamily="18" charset="0"/>
              <a:ea typeface="黑体" panose="02010609060101010101" pitchFamily="49" charset="-122"/>
            </a:endParaRPr>
          </a:p>
        </p:txBody>
      </p:sp>
      <p:sp>
        <p:nvSpPr>
          <p:cNvPr id="18" name="矩形 17"/>
          <p:cNvSpPr/>
          <p:nvPr/>
        </p:nvSpPr>
        <p:spPr bwMode="auto">
          <a:xfrm>
            <a:off x="0" y="6387755"/>
            <a:ext cx="475504" cy="476017"/>
          </a:xfrm>
          <a:prstGeom prst="rect">
            <a:avLst/>
          </a:prstGeom>
          <a:solidFill>
            <a:srgbClr val="0070C0"/>
          </a:solidFill>
          <a:ln w="19050">
            <a:solidFill>
              <a:srgbClr val="0070C0"/>
            </a:solidFill>
            <a:miter lim="800000"/>
          </a:ln>
          <a:effectLst/>
        </p:spPr>
        <p:txBody>
          <a:bodyPr rtlCol="0" anchor="ctr"/>
          <a:lstStyle/>
          <a:p>
            <a:pPr algn="ctr">
              <a:buClr>
                <a:srgbClr val="0000FF"/>
              </a:buClr>
            </a:pPr>
            <a:r>
              <a:rPr lang="en-US" altLang="zh-CN"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10</a:t>
            </a:r>
            <a:endParaRPr lang="zh-CN" altLang="en-US"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p:cNvSpPr txBox="1"/>
          <p:nvPr/>
        </p:nvSpPr>
        <p:spPr>
          <a:xfrm>
            <a:off x="720790" y="2140325"/>
            <a:ext cx="6106884" cy="437877"/>
          </a:xfrm>
          <a:prstGeom prst="rect">
            <a:avLst/>
          </a:prstGeom>
          <a:noFill/>
        </p:spPr>
        <p:txBody>
          <a:bodyPr wrap="square">
            <a:spAutoFit/>
          </a:bodyPr>
          <a:lstStyle/>
          <a:p>
            <a:pPr marL="342900" indent="-342900">
              <a:lnSpc>
                <a:spcPct val="125000"/>
              </a:lnSpc>
              <a:spcAft>
                <a:spcPts val="300"/>
              </a:spcAft>
              <a:buClr>
                <a:srgbClr val="FF0000"/>
              </a:buClr>
              <a:buSzPct val="90000"/>
              <a:buFont typeface="Wingdings" panose="05000000000000000000" pitchFamily="2" charset="2"/>
              <a:buChar char="p"/>
            </a:pPr>
            <a:r>
              <a:rPr lang="zh-CN" altLang="en-US" sz="2000" dirty="0">
                <a:solidFill>
                  <a:srgbClr val="000066"/>
                </a:solidFill>
                <a:latin typeface="Times New Roman" panose="02020603050405020304" pitchFamily="18" charset="0"/>
                <a:ea typeface="黑体" panose="02010609060101010101" pitchFamily="49" charset="-122"/>
              </a:rPr>
              <a:t>通信接口及应用计算机</a:t>
            </a:r>
            <a:endParaRPr lang="zh-CN" altLang="en-US" sz="2000" dirty="0">
              <a:solidFill>
                <a:srgbClr val="000066"/>
              </a:solidFill>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945" y="811397"/>
            <a:ext cx="8727161" cy="583565"/>
          </a:xfrm>
          <a:prstGeom prst="rect">
            <a:avLst/>
          </a:prstGeom>
          <a:noFill/>
        </p:spPr>
        <p:txBody>
          <a:bodyPr wrap="square" rtlCol="0">
            <a:spAutoFit/>
          </a:bodyPr>
          <a:lstStyle/>
          <a:p>
            <a:r>
              <a:rPr kumimoji="1" lang="en-US" altLang="zh-CN"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zh-CN" sz="3200" b="1" dirty="0">
                <a:solidFill>
                  <a:srgbClr val="000066"/>
                </a:solidFill>
                <a:latin typeface="楷体" panose="02010609060101010101" pitchFamily="49" charset="-122"/>
                <a:ea typeface="楷体" panose="02010609060101010101" pitchFamily="49" charset="-122"/>
              </a:rPr>
              <a:t>控制系统软件配置及编程语言</a:t>
            </a:r>
            <a:endParaRPr kumimoji="1" lang="zh-CN" altLang="zh-CN" sz="3200" b="1" dirty="0">
              <a:solidFill>
                <a:srgbClr val="000066"/>
              </a:solidFill>
              <a:latin typeface="楷体" panose="02010609060101010101" pitchFamily="49" charset="-122"/>
              <a:ea typeface="楷体" panose="02010609060101010101" pitchFamily="49" charset="-122"/>
            </a:endParaRPr>
          </a:p>
        </p:txBody>
      </p:sp>
      <p:sp>
        <p:nvSpPr>
          <p:cNvPr id="91" name="TextBox 6"/>
          <p:cNvSpPr txBox="1"/>
          <p:nvPr/>
        </p:nvSpPr>
        <p:spPr>
          <a:xfrm>
            <a:off x="354570" y="1481842"/>
            <a:ext cx="10350144" cy="551815"/>
          </a:xfrm>
          <a:prstGeom prst="rect">
            <a:avLst/>
          </a:prstGeom>
          <a:noFill/>
        </p:spPr>
        <p:txBody>
          <a:bodyPr wrap="square" lIns="91410" tIns="45703" rIns="91410" bIns="45703" rtlCol="0">
            <a:spAutoFit/>
          </a:bodyPr>
          <a:lstStyle/>
          <a:p>
            <a:pPr marL="342900" indent="-342900">
              <a:lnSpc>
                <a:spcPct val="125000"/>
              </a:lnSpc>
              <a:buClr>
                <a:srgbClr val="FF0000"/>
              </a:buClr>
              <a:buFont typeface="Wingdings" panose="05000000000000000000" pitchFamily="2" charset="2"/>
              <a:buChar char="Ø"/>
            </a:pPr>
            <a:r>
              <a:rPr lang="zh-CN" altLang="zh-CN" sz="2400" dirty="0">
                <a:solidFill>
                  <a:srgbClr val="0000FF"/>
                </a:solidFill>
                <a:latin typeface="Times New Roman" panose="02020603050405020304" pitchFamily="18" charset="0"/>
                <a:ea typeface="黑体" panose="02010609060101010101" pitchFamily="49" charset="-122"/>
              </a:rPr>
              <a:t>控制系统软件层次</a:t>
            </a:r>
            <a:endParaRPr lang="zh-CN" altLang="zh-CN" sz="2400" dirty="0">
              <a:solidFill>
                <a:srgbClr val="0000FF"/>
              </a:solidFill>
              <a:latin typeface="Times New Roman" panose="02020603050405020304" pitchFamily="18" charset="0"/>
              <a:ea typeface="黑体" panose="02010609060101010101" pitchFamily="49" charset="-122"/>
            </a:endParaRPr>
          </a:p>
        </p:txBody>
      </p:sp>
      <p:sp>
        <p:nvSpPr>
          <p:cNvPr id="36" name="TextBox 7"/>
          <p:cNvSpPr txBox="1"/>
          <p:nvPr/>
        </p:nvSpPr>
        <p:spPr>
          <a:xfrm>
            <a:off x="851378" y="1991801"/>
            <a:ext cx="10584409" cy="4052570"/>
          </a:xfrm>
          <a:prstGeom prst="rect">
            <a:avLst/>
          </a:prstGeom>
          <a:noFill/>
        </p:spPr>
        <p:txBody>
          <a:bodyPr wrap="square" lIns="91410" tIns="45703" rIns="91410" bIns="45703" rtlCol="0">
            <a:spAutoFit/>
          </a:bodyPr>
          <a:lstStyle/>
          <a:p>
            <a:pPr marL="284480" indent="-284480">
              <a:lnSpc>
                <a:spcPct val="125000"/>
              </a:lnSpc>
              <a:spcAft>
                <a:spcPts val="300"/>
              </a:spcAft>
              <a:buClr>
                <a:srgbClr val="FF0000"/>
              </a:buClr>
              <a:buSzPct val="90000"/>
              <a:buFont typeface="Wingdings" panose="05000000000000000000" pitchFamily="2" charset="2"/>
              <a:buChar char="p"/>
            </a:pPr>
            <a:r>
              <a:rPr lang="zh-CN" altLang="en-US" sz="2000" dirty="0">
                <a:solidFill>
                  <a:srgbClr val="000066"/>
                </a:solidFill>
                <a:latin typeface="Times New Roman" panose="02020603050405020304" pitchFamily="18" charset="0"/>
                <a:ea typeface="黑体" panose="02010609060101010101" pitchFamily="49" charset="-122"/>
              </a:rPr>
              <a:t>当控制系统的数字处理技术与单元式组合仪表的分散化控制、集中化监视的体系结构相结合产生分布式控制系统时，软件就跟随硬件被分成</a:t>
            </a:r>
            <a:r>
              <a:rPr lang="zh-CN" altLang="en-US" sz="2000" dirty="0">
                <a:solidFill>
                  <a:srgbClr val="FF0000"/>
                </a:solidFill>
                <a:latin typeface="Times New Roman" panose="02020603050405020304" pitchFamily="18" charset="0"/>
                <a:ea typeface="黑体" panose="02010609060101010101" pitchFamily="49" charset="-122"/>
              </a:rPr>
              <a:t>控制层软件</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监控软件</a:t>
            </a:r>
            <a:r>
              <a:rPr lang="zh-CN" altLang="en-US" sz="2000" dirty="0">
                <a:solidFill>
                  <a:srgbClr val="000066"/>
                </a:solidFill>
                <a:latin typeface="Times New Roman" panose="02020603050405020304" pitchFamily="18" charset="0"/>
                <a:ea typeface="黑体" panose="02010609060101010101" pitchFamily="49" charset="-122"/>
              </a:rPr>
              <a:t>和</a:t>
            </a:r>
            <a:r>
              <a:rPr lang="zh-CN" altLang="en-US" sz="2000" dirty="0">
                <a:solidFill>
                  <a:srgbClr val="FF0000"/>
                </a:solidFill>
                <a:latin typeface="Times New Roman" panose="02020603050405020304" pitchFamily="18" charset="0"/>
                <a:ea typeface="黑体" panose="02010609060101010101" pitchFamily="49" charset="-122"/>
              </a:rPr>
              <a:t>组态软件</a:t>
            </a:r>
            <a:r>
              <a:rPr lang="zh-CN" altLang="en-US" sz="2000" dirty="0">
                <a:solidFill>
                  <a:srgbClr val="000066"/>
                </a:solidFill>
                <a:latin typeface="Times New Roman" panose="02020603050405020304" pitchFamily="18" charset="0"/>
                <a:ea typeface="黑体" panose="02010609060101010101" pitchFamily="49" charset="-122"/>
              </a:rPr>
              <a:t>。</a:t>
            </a:r>
            <a:endParaRPr lang="zh-CN" altLang="en-US" sz="2000" dirty="0">
              <a:solidFill>
                <a:srgbClr val="000066"/>
              </a:solidFill>
              <a:latin typeface="Times New Roman" panose="02020603050405020304" pitchFamily="18" charset="0"/>
              <a:ea typeface="黑体" panose="02010609060101010101" pitchFamily="49" charset="-122"/>
            </a:endParaRPr>
          </a:p>
          <a:p>
            <a:pPr marL="800100" lvl="1" indent="-342900">
              <a:lnSpc>
                <a:spcPct val="125000"/>
              </a:lnSpc>
              <a:spcAft>
                <a:spcPts val="300"/>
              </a:spcAft>
              <a:buClr>
                <a:srgbClr val="FF0000"/>
              </a:buClr>
              <a:buSzPct val="90000"/>
              <a:buFont typeface="Arial" panose="020B0604020202020204" pitchFamily="34" charset="0"/>
              <a:buChar char="•"/>
            </a:pPr>
            <a:r>
              <a:rPr lang="zh-CN" altLang="en-US" sz="2000" dirty="0">
                <a:solidFill>
                  <a:srgbClr val="FF0000"/>
                </a:solidFill>
                <a:latin typeface="Times New Roman" panose="02020603050405020304" pitchFamily="18" charset="0"/>
                <a:ea typeface="黑体" panose="02010609060101010101" pitchFamily="49" charset="-122"/>
              </a:rPr>
              <a:t>控制层软件</a:t>
            </a:r>
            <a:r>
              <a:rPr lang="zh-CN" altLang="en-US" sz="2000" dirty="0">
                <a:solidFill>
                  <a:srgbClr val="000066"/>
                </a:solidFill>
                <a:latin typeface="Times New Roman" panose="02020603050405020304" pitchFamily="18" charset="0"/>
                <a:ea typeface="黑体" panose="02010609060101010101" pitchFamily="49" charset="-122"/>
              </a:rPr>
              <a:t>：现场控制站中的控制层软件的最主要功能是直接针对现场</a:t>
            </a:r>
            <a:r>
              <a:rPr lang="en-US" altLang="zh-CN" sz="2000" dirty="0">
                <a:solidFill>
                  <a:srgbClr val="000066"/>
                </a:solidFill>
                <a:latin typeface="Times New Roman" panose="02020603050405020304" pitchFamily="18" charset="0"/>
                <a:ea typeface="黑体" panose="02010609060101010101" pitchFamily="49" charset="-122"/>
              </a:rPr>
              <a:t>I/O</a:t>
            </a:r>
            <a:r>
              <a:rPr lang="zh-CN" altLang="en-US" sz="2000" dirty="0">
                <a:solidFill>
                  <a:srgbClr val="000066"/>
                </a:solidFill>
                <a:latin typeface="Times New Roman" panose="02020603050405020304" pitchFamily="18" charset="0"/>
                <a:ea typeface="黑体" panose="02010609060101010101" pitchFamily="49" charset="-122"/>
              </a:rPr>
              <a:t>设备，完成控制系统的控制功能。包括</a:t>
            </a:r>
            <a:r>
              <a:rPr lang="en-US" altLang="zh-CN" sz="2000" dirty="0">
                <a:solidFill>
                  <a:srgbClr val="FF0000"/>
                </a:solidFill>
                <a:latin typeface="Times New Roman" panose="02020603050405020304" pitchFamily="18" charset="0"/>
                <a:ea typeface="黑体" panose="02010609060101010101" pitchFamily="49" charset="-122"/>
              </a:rPr>
              <a:t>PID</a:t>
            </a:r>
            <a:r>
              <a:rPr lang="zh-CN" altLang="en-US" sz="2000" dirty="0">
                <a:solidFill>
                  <a:srgbClr val="FF0000"/>
                </a:solidFill>
                <a:latin typeface="Times New Roman" panose="02020603050405020304" pitchFamily="18" charset="0"/>
                <a:ea typeface="黑体" panose="02010609060101010101" pitchFamily="49" charset="-122"/>
              </a:rPr>
              <a:t>回路控制</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逻辑控制</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顺序控制</a:t>
            </a:r>
            <a:r>
              <a:rPr lang="zh-CN" altLang="en-US" sz="2000" dirty="0">
                <a:solidFill>
                  <a:srgbClr val="000066"/>
                </a:solidFill>
                <a:latin typeface="Times New Roman" panose="02020603050405020304" pitchFamily="18" charset="0"/>
                <a:ea typeface="黑体" panose="02010609060101010101" pitchFamily="49" charset="-122"/>
              </a:rPr>
              <a:t>和</a:t>
            </a:r>
            <a:r>
              <a:rPr lang="zh-CN" altLang="en-US" sz="2000" dirty="0">
                <a:solidFill>
                  <a:srgbClr val="FF0000"/>
                </a:solidFill>
                <a:latin typeface="Times New Roman" panose="02020603050405020304" pitchFamily="18" charset="0"/>
                <a:ea typeface="黑体" panose="02010609060101010101" pitchFamily="49" charset="-122"/>
              </a:rPr>
              <a:t>混合控制</a:t>
            </a:r>
            <a:r>
              <a:rPr lang="zh-CN" altLang="en-US" sz="2000" dirty="0">
                <a:solidFill>
                  <a:srgbClr val="000066"/>
                </a:solidFill>
                <a:latin typeface="Times New Roman" panose="02020603050405020304" pitchFamily="18" charset="0"/>
                <a:ea typeface="黑体" panose="02010609060101010101" pitchFamily="49" charset="-122"/>
              </a:rPr>
              <a:t>等多种类型的控制。为了实现这些基本功能，在现场控制站中还应该包含以下主要的软件：</a:t>
            </a:r>
            <a:endParaRPr lang="zh-CN" altLang="en-US" sz="2000" dirty="0">
              <a:solidFill>
                <a:srgbClr val="000066"/>
              </a:solidFill>
              <a:latin typeface="Times New Roman" panose="02020603050405020304" pitchFamily="18" charset="0"/>
              <a:ea typeface="黑体" panose="02010609060101010101" pitchFamily="49" charset="-122"/>
            </a:endParaRPr>
          </a:p>
          <a:p>
            <a:pPr marL="1257300" lvl="2" indent="-342900">
              <a:lnSpc>
                <a:spcPct val="125000"/>
              </a:lnSpc>
              <a:spcAft>
                <a:spcPts val="300"/>
              </a:spcAft>
              <a:buClr>
                <a:srgbClr val="FF0000"/>
              </a:buClr>
              <a:buSzPct val="90000"/>
              <a:buFont typeface="Wingdings" panose="05000000000000000000" charset="0"/>
              <a:buChar char="ü"/>
            </a:pPr>
            <a:r>
              <a:rPr lang="zh-CN" altLang="en-US" sz="2000" dirty="0">
                <a:solidFill>
                  <a:srgbClr val="FF0000"/>
                </a:solidFill>
                <a:latin typeface="Times New Roman" panose="02020603050405020304" pitchFamily="18" charset="0"/>
                <a:ea typeface="黑体" panose="02010609060101010101" pitchFamily="49" charset="-122"/>
              </a:rPr>
              <a:t>现场</a:t>
            </a:r>
            <a:r>
              <a:rPr lang="en-US" altLang="zh-CN" sz="2000" dirty="0">
                <a:solidFill>
                  <a:srgbClr val="FF0000"/>
                </a:solidFill>
                <a:latin typeface="Times New Roman" panose="02020603050405020304" pitchFamily="18" charset="0"/>
                <a:ea typeface="黑体" panose="02010609060101010101" pitchFamily="49" charset="-122"/>
              </a:rPr>
              <a:t>I/O</a:t>
            </a:r>
            <a:r>
              <a:rPr lang="zh-CN" altLang="en-US" sz="2000" dirty="0">
                <a:solidFill>
                  <a:srgbClr val="FF0000"/>
                </a:solidFill>
                <a:latin typeface="Times New Roman" panose="02020603050405020304" pitchFamily="18" charset="0"/>
                <a:ea typeface="黑体" panose="02010609060101010101" pitchFamily="49" charset="-122"/>
              </a:rPr>
              <a:t>驱动</a:t>
            </a:r>
            <a:r>
              <a:rPr lang="zh-CN" altLang="en-US" sz="2000" dirty="0">
                <a:solidFill>
                  <a:srgbClr val="000066"/>
                </a:solidFill>
                <a:latin typeface="Times New Roman" panose="02020603050405020304" pitchFamily="18" charset="0"/>
                <a:ea typeface="黑体" panose="02010609060101010101" pitchFamily="49" charset="-122"/>
              </a:rPr>
              <a:t>：主要完成</a:t>
            </a:r>
            <a:r>
              <a:rPr lang="en-US" altLang="zh-CN" sz="2000" dirty="0">
                <a:solidFill>
                  <a:srgbClr val="FF0000"/>
                </a:solidFill>
                <a:latin typeface="Times New Roman" panose="02020603050405020304" pitchFamily="18" charset="0"/>
                <a:ea typeface="黑体" panose="02010609060101010101" pitchFamily="49" charset="-122"/>
              </a:rPr>
              <a:t>I/O</a:t>
            </a:r>
            <a:r>
              <a:rPr lang="zh-CN" altLang="en-US" sz="2000" dirty="0">
                <a:solidFill>
                  <a:srgbClr val="FF0000"/>
                </a:solidFill>
                <a:latin typeface="Times New Roman" panose="02020603050405020304" pitchFamily="18" charset="0"/>
                <a:ea typeface="黑体" panose="02010609060101010101" pitchFamily="49" charset="-122"/>
              </a:rPr>
              <a:t>模块的驱动</a:t>
            </a:r>
            <a:r>
              <a:rPr lang="zh-CN" altLang="en-US" sz="2000" dirty="0">
                <a:solidFill>
                  <a:srgbClr val="000066"/>
                </a:solidFill>
                <a:latin typeface="Times New Roman" panose="02020603050405020304" pitchFamily="18" charset="0"/>
                <a:ea typeface="黑体" panose="02010609060101010101" pitchFamily="49" charset="-122"/>
              </a:rPr>
              <a:t>，完成过程量的输入</a:t>
            </a:r>
            <a:r>
              <a:rPr lang="en-US" altLang="zh-CN"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000066"/>
                </a:solidFill>
                <a:latin typeface="Times New Roman" panose="02020603050405020304" pitchFamily="18" charset="0"/>
                <a:ea typeface="黑体" panose="02010609060101010101" pitchFamily="49" charset="-122"/>
              </a:rPr>
              <a:t>输出。采集现场数据，输出控制计算后的数据。</a:t>
            </a:r>
            <a:endParaRPr lang="zh-CN" altLang="en-US" sz="2000" dirty="0">
              <a:solidFill>
                <a:srgbClr val="000066"/>
              </a:solidFill>
              <a:latin typeface="Times New Roman" panose="02020603050405020304" pitchFamily="18" charset="0"/>
              <a:ea typeface="黑体" panose="02010609060101010101" pitchFamily="49" charset="-122"/>
            </a:endParaRPr>
          </a:p>
          <a:p>
            <a:pPr marL="1257300" lvl="2" indent="-342900">
              <a:lnSpc>
                <a:spcPct val="125000"/>
              </a:lnSpc>
              <a:spcAft>
                <a:spcPts val="300"/>
              </a:spcAft>
              <a:buClr>
                <a:srgbClr val="FF0000"/>
              </a:buClr>
              <a:buSzPct val="90000"/>
              <a:buFont typeface="Wingdings" panose="05000000000000000000" charset="0"/>
              <a:buChar char="ü"/>
            </a:pPr>
            <a:r>
              <a:rPr lang="zh-CN" altLang="en-US" sz="2000" dirty="0">
                <a:solidFill>
                  <a:srgbClr val="FF0000"/>
                </a:solidFill>
                <a:latin typeface="Times New Roman" panose="02020603050405020304" pitchFamily="18" charset="0"/>
                <a:ea typeface="黑体" panose="02010609060101010101" pitchFamily="49" charset="-122"/>
              </a:rPr>
              <a:t>数据预处理</a:t>
            </a:r>
            <a:r>
              <a:rPr lang="zh-CN" altLang="en-US" sz="2000" dirty="0">
                <a:solidFill>
                  <a:srgbClr val="000066"/>
                </a:solidFill>
                <a:latin typeface="Times New Roman" panose="02020603050405020304" pitchFamily="18" charset="0"/>
                <a:ea typeface="黑体" panose="02010609060101010101" pitchFamily="49" charset="-122"/>
              </a:rPr>
              <a:t>：对</a:t>
            </a:r>
            <a:r>
              <a:rPr lang="zh-CN" altLang="en-US" sz="2000" dirty="0">
                <a:solidFill>
                  <a:srgbClr val="FF0000"/>
                </a:solidFill>
                <a:latin typeface="Times New Roman" panose="02020603050405020304" pitchFamily="18" charset="0"/>
                <a:ea typeface="黑体" panose="02010609060101010101" pitchFamily="49" charset="-122"/>
              </a:rPr>
              <a:t>输入的数据进行预处理</a:t>
            </a:r>
            <a:r>
              <a:rPr lang="zh-CN" altLang="en-US" sz="2000" dirty="0">
                <a:solidFill>
                  <a:srgbClr val="000066"/>
                </a:solidFill>
                <a:latin typeface="Times New Roman" panose="02020603050405020304" pitchFamily="18" charset="0"/>
                <a:ea typeface="黑体" panose="02010609060101010101" pitchFamily="49" charset="-122"/>
              </a:rPr>
              <a:t>，如滤波处理、出去不良数据、工程量的转换、统一计量单位等，为了尽量真实地用数字值还原现场值并为下一步的计算做好准备。</a:t>
            </a:r>
            <a:endParaRPr lang="zh-CN" altLang="en-US" sz="2000" dirty="0">
              <a:solidFill>
                <a:srgbClr val="FF0000"/>
              </a:solidFill>
              <a:latin typeface="Times New Roman" panose="02020603050405020304" pitchFamily="18" charset="0"/>
              <a:ea typeface="黑体" panose="02010609060101010101" pitchFamily="49" charset="-122"/>
            </a:endParaRPr>
          </a:p>
        </p:txBody>
      </p:sp>
      <p:sp>
        <p:nvSpPr>
          <p:cNvPr id="18" name="矩形 17"/>
          <p:cNvSpPr/>
          <p:nvPr/>
        </p:nvSpPr>
        <p:spPr bwMode="auto">
          <a:xfrm>
            <a:off x="0" y="6387755"/>
            <a:ext cx="475504" cy="476017"/>
          </a:xfrm>
          <a:prstGeom prst="rect">
            <a:avLst/>
          </a:prstGeom>
          <a:solidFill>
            <a:srgbClr val="0070C0"/>
          </a:solidFill>
          <a:ln w="19050">
            <a:solidFill>
              <a:srgbClr val="0070C0"/>
            </a:solidFill>
            <a:miter lim="800000"/>
          </a:ln>
          <a:effectLst/>
        </p:spPr>
        <p:txBody>
          <a:bodyPr rtlCol="0" anchor="ctr"/>
          <a:lstStyle/>
          <a:p>
            <a:pPr algn="ctr">
              <a:buClr>
                <a:srgbClr val="0000FF"/>
              </a:buClr>
            </a:pPr>
            <a:r>
              <a:rPr lang="en-US" altLang="zh-CN"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11</a:t>
            </a:r>
            <a:endParaRPr lang="zh-CN" altLang="en-US"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945" y="811397"/>
            <a:ext cx="8727161" cy="583565"/>
          </a:xfrm>
          <a:prstGeom prst="rect">
            <a:avLst/>
          </a:prstGeom>
          <a:noFill/>
        </p:spPr>
        <p:txBody>
          <a:bodyPr wrap="square" rtlCol="0">
            <a:spAutoFit/>
          </a:bodyPr>
          <a:lstStyle/>
          <a:p>
            <a:r>
              <a:rPr kumimoji="1" lang="en-US" altLang="zh-CN"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zh-CN" sz="3200" b="1" dirty="0">
                <a:solidFill>
                  <a:srgbClr val="000066"/>
                </a:solidFill>
                <a:latin typeface="楷体" panose="02010609060101010101" pitchFamily="49" charset="-122"/>
                <a:ea typeface="楷体" panose="02010609060101010101" pitchFamily="49" charset="-122"/>
              </a:rPr>
              <a:t>控制系统软件配置及编程语言</a:t>
            </a:r>
            <a:endParaRPr kumimoji="1" lang="zh-CN" altLang="zh-CN" sz="3200" b="1" dirty="0">
              <a:solidFill>
                <a:srgbClr val="000066"/>
              </a:solidFill>
              <a:latin typeface="楷体" panose="02010609060101010101" pitchFamily="49" charset="-122"/>
              <a:ea typeface="楷体" panose="02010609060101010101" pitchFamily="49" charset="-122"/>
            </a:endParaRPr>
          </a:p>
        </p:txBody>
      </p:sp>
      <p:sp>
        <p:nvSpPr>
          <p:cNvPr id="91" name="TextBox 6"/>
          <p:cNvSpPr txBox="1"/>
          <p:nvPr/>
        </p:nvSpPr>
        <p:spPr>
          <a:xfrm>
            <a:off x="354570" y="1481842"/>
            <a:ext cx="10350144" cy="551815"/>
          </a:xfrm>
          <a:prstGeom prst="rect">
            <a:avLst/>
          </a:prstGeom>
          <a:noFill/>
        </p:spPr>
        <p:txBody>
          <a:bodyPr wrap="square" lIns="91410" tIns="45703" rIns="91410" bIns="45703" rtlCol="0">
            <a:spAutoFit/>
          </a:bodyPr>
          <a:lstStyle/>
          <a:p>
            <a:pPr marL="342900" indent="-342900">
              <a:lnSpc>
                <a:spcPct val="125000"/>
              </a:lnSpc>
              <a:buClr>
                <a:srgbClr val="FF0000"/>
              </a:buClr>
              <a:buFont typeface="Wingdings" panose="05000000000000000000" pitchFamily="2" charset="2"/>
              <a:buChar char="Ø"/>
            </a:pPr>
            <a:r>
              <a:rPr lang="zh-CN" altLang="zh-CN" sz="2400" dirty="0">
                <a:solidFill>
                  <a:srgbClr val="0000FF"/>
                </a:solidFill>
                <a:latin typeface="Times New Roman" panose="02020603050405020304" pitchFamily="18" charset="0"/>
                <a:ea typeface="黑体" panose="02010609060101010101" pitchFamily="49" charset="-122"/>
              </a:rPr>
              <a:t>控制系统软件层次</a:t>
            </a:r>
            <a:endParaRPr lang="zh-CN" altLang="zh-CN" sz="2400" dirty="0">
              <a:solidFill>
                <a:srgbClr val="0000FF"/>
              </a:solidFill>
              <a:latin typeface="Times New Roman" panose="02020603050405020304" pitchFamily="18" charset="0"/>
              <a:ea typeface="黑体" panose="02010609060101010101" pitchFamily="49" charset="-122"/>
            </a:endParaRPr>
          </a:p>
        </p:txBody>
      </p:sp>
      <p:sp>
        <p:nvSpPr>
          <p:cNvPr id="18" name="矩形 17"/>
          <p:cNvSpPr/>
          <p:nvPr/>
        </p:nvSpPr>
        <p:spPr bwMode="auto">
          <a:xfrm>
            <a:off x="0" y="6387755"/>
            <a:ext cx="475504" cy="476017"/>
          </a:xfrm>
          <a:prstGeom prst="rect">
            <a:avLst/>
          </a:prstGeom>
          <a:solidFill>
            <a:srgbClr val="0070C0"/>
          </a:solidFill>
          <a:ln w="19050">
            <a:solidFill>
              <a:srgbClr val="0070C0"/>
            </a:solidFill>
            <a:miter lim="800000"/>
          </a:ln>
          <a:effectLst/>
        </p:spPr>
        <p:txBody>
          <a:bodyPr rtlCol="0" anchor="ctr"/>
          <a:lstStyle/>
          <a:p>
            <a:pPr algn="ctr">
              <a:buClr>
                <a:srgbClr val="0000FF"/>
              </a:buClr>
            </a:pPr>
            <a:r>
              <a:rPr lang="en-US" altLang="zh-CN"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12</a:t>
            </a:r>
            <a:endParaRPr lang="en-US" altLang="zh-CN"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TextBox 7"/>
          <p:cNvSpPr txBox="1"/>
          <p:nvPr/>
        </p:nvSpPr>
        <p:spPr>
          <a:xfrm>
            <a:off x="851378" y="1991801"/>
            <a:ext cx="10584409" cy="1243965"/>
          </a:xfrm>
          <a:prstGeom prst="rect">
            <a:avLst/>
          </a:prstGeom>
          <a:noFill/>
        </p:spPr>
        <p:txBody>
          <a:bodyPr wrap="square" lIns="91410" tIns="45703" rIns="91410" bIns="45703" rtlCol="0">
            <a:spAutoFit/>
          </a:bodyPr>
          <a:lstStyle/>
          <a:p>
            <a:pPr marL="284480" indent="-284480">
              <a:lnSpc>
                <a:spcPct val="125000"/>
              </a:lnSpc>
              <a:spcAft>
                <a:spcPts val="300"/>
              </a:spcAft>
              <a:buClr>
                <a:srgbClr val="FF0000"/>
              </a:buClr>
              <a:buSzPct val="90000"/>
              <a:buFont typeface="Wingdings" panose="05000000000000000000" pitchFamily="2" charset="2"/>
              <a:buChar char="p"/>
            </a:pPr>
            <a:r>
              <a:rPr lang="zh-CN" altLang="en-US" sz="2000" dirty="0">
                <a:solidFill>
                  <a:srgbClr val="000066"/>
                </a:solidFill>
                <a:latin typeface="Times New Roman" panose="02020603050405020304" pitchFamily="18" charset="0"/>
                <a:ea typeface="黑体" panose="02010609060101010101" pitchFamily="49" charset="-122"/>
              </a:rPr>
              <a:t>控制层软件，其基本功能可以概括为</a:t>
            </a:r>
            <a:r>
              <a:rPr lang="zh-CN" altLang="en-US" sz="2000" dirty="0">
                <a:solidFill>
                  <a:srgbClr val="FF0000"/>
                </a:solidFill>
                <a:latin typeface="Times New Roman" panose="02020603050405020304" pitchFamily="18" charset="0"/>
                <a:ea typeface="黑体" panose="02010609060101010101" pitchFamily="49" charset="-122"/>
              </a:rPr>
              <a:t>I/O数据的采集</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数据预处理</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数据组织管理</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控制运算及I/O数据的输出</a:t>
            </a:r>
            <a:r>
              <a:rPr lang="zh-CN" altLang="en-US" sz="2000" dirty="0">
                <a:solidFill>
                  <a:srgbClr val="000066"/>
                </a:solidFill>
                <a:latin typeface="Times New Roman" panose="02020603050405020304" pitchFamily="18" charset="0"/>
                <a:ea typeface="黑体" panose="02010609060101010101" pitchFamily="49" charset="-122"/>
              </a:rPr>
              <a:t>，其中数据组织管理和控制运算由用户组态，有了这些功能，控制系统的现场控制站就可以独立工作，完成控制站的控制功能，如下图所示：</a:t>
            </a:r>
            <a:endParaRPr lang="zh-CN" altLang="en-US" sz="2000" dirty="0">
              <a:solidFill>
                <a:srgbClr val="000066"/>
              </a:solidFill>
              <a:latin typeface="Times New Roman" panose="02020603050405020304" pitchFamily="18" charset="0"/>
              <a:ea typeface="黑体" panose="02010609060101010101" pitchFamily="49" charset="-122"/>
            </a:endParaRPr>
          </a:p>
        </p:txBody>
      </p:sp>
      <p:graphicFrame>
        <p:nvGraphicFramePr>
          <p:cNvPr id="3" name="对象 2">
            <a:hlinkClick r:id="" action="ppaction://ole?verb=0"/>
          </p:cNvPr>
          <p:cNvGraphicFramePr>
            <a:graphicFrameLocks noChangeAspect="1"/>
          </p:cNvGraphicFramePr>
          <p:nvPr/>
        </p:nvGraphicFramePr>
        <p:xfrm>
          <a:off x="2580020" y="3757501"/>
          <a:ext cx="7758300" cy="1652493"/>
        </p:xfrm>
        <a:graphic>
          <a:graphicData uri="http://schemas.openxmlformats.org/presentationml/2006/ole">
            <mc:AlternateContent xmlns:mc="http://schemas.openxmlformats.org/markup-compatibility/2006">
              <mc:Choice xmlns:v="urn:schemas-microsoft-com:vml" Requires="v">
                <p:oleObj spid="_x0000_s1030" name="" r:id="rId1" imgW="3754120" imgH="663575" progId="Visio.Drawing.15">
                  <p:embed/>
                </p:oleObj>
              </mc:Choice>
              <mc:Fallback>
                <p:oleObj name="" r:id="rId1" imgW="3754120" imgH="663575" progId="Visio.Drawing.15">
                  <p:embed/>
                  <p:pic>
                    <p:nvPicPr>
                      <p:cNvPr id="0" name="对象 2">
                        <a:hlinkClick r:id="" action="ppaction://ole?verb=0"/>
                      </p:cNvPr>
                      <p:cNvPicPr/>
                      <p:nvPr/>
                    </p:nvPicPr>
                    <p:blipFill>
                      <a:blip r:embed="rId2"/>
                      <a:stretch>
                        <a:fillRect/>
                      </a:stretch>
                    </p:blipFill>
                    <p:spPr>
                      <a:xfrm>
                        <a:off x="2580020" y="3757501"/>
                        <a:ext cx="7758300" cy="1652493"/>
                      </a:xfrm>
                      <a:prstGeom prst="rect">
                        <a:avLst/>
                      </a:prstGeom>
                    </p:spPr>
                  </p:pic>
                </p:oleObj>
              </mc:Fallback>
            </mc:AlternateContent>
          </a:graphicData>
        </a:graphic>
      </p:graphicFrame>
      <p:sp>
        <p:nvSpPr>
          <p:cNvPr id="7" name="矩形 6"/>
          <p:cNvSpPr/>
          <p:nvPr/>
        </p:nvSpPr>
        <p:spPr>
          <a:xfrm>
            <a:off x="4114799" y="5640042"/>
            <a:ext cx="2883160" cy="400110"/>
          </a:xfrm>
          <a:prstGeom prst="rect">
            <a:avLst/>
          </a:prstGeom>
          <a:solidFill>
            <a:srgbClr val="0070C0"/>
          </a:solidFill>
        </p:spPr>
        <p:txBody>
          <a:bodyPr wrap="square" rtlCol="0" anchor="t">
            <a:spAutoFit/>
          </a:bodyPr>
          <a:lstStyle/>
          <a:p>
            <a:pPr algn="ctr">
              <a:spcBef>
                <a:spcPts val="600"/>
              </a:spcBef>
              <a:spcAft>
                <a:spcPts val="600"/>
              </a:spcAft>
            </a:pP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计算机控制的基本过程</a:t>
            </a:r>
            <a:endPar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945" y="811397"/>
            <a:ext cx="8727161" cy="583565"/>
          </a:xfrm>
          <a:prstGeom prst="rect">
            <a:avLst/>
          </a:prstGeom>
          <a:noFill/>
        </p:spPr>
        <p:txBody>
          <a:bodyPr wrap="square" rtlCol="0">
            <a:spAutoFit/>
          </a:bodyPr>
          <a:lstStyle/>
          <a:p>
            <a:r>
              <a:rPr kumimoji="1" lang="en-US" altLang="zh-CN"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zh-CN" sz="3200" b="1" dirty="0">
                <a:solidFill>
                  <a:srgbClr val="000066"/>
                </a:solidFill>
                <a:latin typeface="楷体" panose="02010609060101010101" pitchFamily="49" charset="-122"/>
                <a:ea typeface="楷体" panose="02010609060101010101" pitchFamily="49" charset="-122"/>
              </a:rPr>
              <a:t>控制系统软件配置及编程语言</a:t>
            </a:r>
            <a:endParaRPr kumimoji="1" lang="zh-CN" altLang="zh-CN" sz="3200" b="1" dirty="0">
              <a:solidFill>
                <a:srgbClr val="000066"/>
              </a:solidFill>
              <a:latin typeface="楷体" panose="02010609060101010101" pitchFamily="49" charset="-122"/>
              <a:ea typeface="楷体" panose="02010609060101010101" pitchFamily="49" charset="-122"/>
            </a:endParaRPr>
          </a:p>
        </p:txBody>
      </p:sp>
      <p:sp>
        <p:nvSpPr>
          <p:cNvPr id="91" name="TextBox 6"/>
          <p:cNvSpPr txBox="1"/>
          <p:nvPr/>
        </p:nvSpPr>
        <p:spPr>
          <a:xfrm>
            <a:off x="354570" y="1481842"/>
            <a:ext cx="10350144" cy="551815"/>
          </a:xfrm>
          <a:prstGeom prst="rect">
            <a:avLst/>
          </a:prstGeom>
          <a:noFill/>
        </p:spPr>
        <p:txBody>
          <a:bodyPr wrap="square" lIns="91410" tIns="45703" rIns="91410" bIns="45703" rtlCol="0">
            <a:spAutoFit/>
          </a:bodyPr>
          <a:lstStyle/>
          <a:p>
            <a:pPr marL="342900" indent="-342900">
              <a:lnSpc>
                <a:spcPct val="125000"/>
              </a:lnSpc>
              <a:buClr>
                <a:srgbClr val="FF0000"/>
              </a:buClr>
              <a:buFont typeface="Wingdings" panose="05000000000000000000" pitchFamily="2" charset="2"/>
              <a:buChar char="Ø"/>
            </a:pPr>
            <a:r>
              <a:rPr lang="zh-CN" altLang="zh-CN" sz="2400" dirty="0">
                <a:solidFill>
                  <a:srgbClr val="0000FF"/>
                </a:solidFill>
                <a:latin typeface="Times New Roman" panose="02020603050405020304" pitchFamily="18" charset="0"/>
                <a:ea typeface="黑体" panose="02010609060101010101" pitchFamily="49" charset="-122"/>
              </a:rPr>
              <a:t>控制系统软件层次</a:t>
            </a:r>
            <a:endParaRPr lang="zh-CN" altLang="zh-CN" sz="2400" dirty="0">
              <a:solidFill>
                <a:srgbClr val="0000FF"/>
              </a:solidFill>
              <a:latin typeface="Times New Roman" panose="02020603050405020304" pitchFamily="18" charset="0"/>
              <a:ea typeface="黑体" panose="02010609060101010101" pitchFamily="49" charset="-122"/>
            </a:endParaRPr>
          </a:p>
        </p:txBody>
      </p:sp>
      <p:sp>
        <p:nvSpPr>
          <p:cNvPr id="36" name="TextBox 7"/>
          <p:cNvSpPr txBox="1"/>
          <p:nvPr/>
        </p:nvSpPr>
        <p:spPr>
          <a:xfrm>
            <a:off x="851378" y="1991801"/>
            <a:ext cx="10584409" cy="1628775"/>
          </a:xfrm>
          <a:prstGeom prst="rect">
            <a:avLst/>
          </a:prstGeom>
          <a:noFill/>
        </p:spPr>
        <p:txBody>
          <a:bodyPr wrap="square" lIns="91410" tIns="45703" rIns="91410" bIns="45703" rtlCol="0">
            <a:spAutoFit/>
          </a:bodyPr>
          <a:lstStyle/>
          <a:p>
            <a:pPr marL="284480" indent="-284480">
              <a:lnSpc>
                <a:spcPct val="125000"/>
              </a:lnSpc>
              <a:spcAft>
                <a:spcPts val="300"/>
              </a:spcAft>
              <a:buClr>
                <a:srgbClr val="FF0000"/>
              </a:buClr>
              <a:buSzPct val="90000"/>
              <a:buFont typeface="Wingdings" panose="05000000000000000000" pitchFamily="2" charset="2"/>
              <a:buChar char="p"/>
            </a:pPr>
            <a:r>
              <a:rPr lang="zh-CN" altLang="en-US" sz="2000" dirty="0">
                <a:solidFill>
                  <a:srgbClr val="000066"/>
                </a:solidFill>
                <a:latin typeface="Times New Roman" panose="02020603050405020304" pitchFamily="18" charset="0"/>
                <a:ea typeface="黑体" panose="02010609060101010101" pitchFamily="49" charset="-122"/>
              </a:rPr>
              <a:t>当控制计算机要完成其控制功能，首先要对现场的信号进行</a:t>
            </a:r>
            <a:r>
              <a:rPr lang="zh-CN" altLang="en-US" sz="2000" dirty="0">
                <a:solidFill>
                  <a:srgbClr val="FF0000"/>
                </a:solidFill>
                <a:latin typeface="Times New Roman" panose="02020603050405020304" pitchFamily="18" charset="0"/>
                <a:ea typeface="黑体" panose="02010609060101010101" pitchFamily="49" charset="-122"/>
              </a:rPr>
              <a:t>采集和处理</a:t>
            </a:r>
            <a:r>
              <a:rPr lang="zh-CN" altLang="en-US" sz="2000" dirty="0">
                <a:solidFill>
                  <a:srgbClr val="000066"/>
                </a:solidFill>
                <a:latin typeface="Times New Roman" panose="02020603050405020304" pitchFamily="18" charset="0"/>
                <a:ea typeface="黑体" panose="02010609060101010101" pitchFamily="49" charset="-122"/>
              </a:rPr>
              <a:t>。控制计算机的信号采集指其</a:t>
            </a:r>
            <a:r>
              <a:rPr lang="en-US" altLang="zh-CN" sz="2000" dirty="0">
                <a:solidFill>
                  <a:srgbClr val="FF0000"/>
                </a:solidFill>
                <a:latin typeface="Times New Roman" panose="02020603050405020304" pitchFamily="18" charset="0"/>
                <a:ea typeface="黑体" panose="02010609060101010101" pitchFamily="49" charset="-122"/>
              </a:rPr>
              <a:t>I/O</a:t>
            </a:r>
            <a:r>
              <a:rPr lang="zh-CN" altLang="en-US" sz="2000" dirty="0">
                <a:solidFill>
                  <a:srgbClr val="FF0000"/>
                </a:solidFill>
                <a:latin typeface="Times New Roman" panose="02020603050405020304" pitchFamily="18" charset="0"/>
                <a:ea typeface="黑体" panose="02010609060101010101" pitchFamily="49" charset="-122"/>
              </a:rPr>
              <a:t>系统的信号输入部分</a:t>
            </a:r>
            <a:r>
              <a:rPr lang="zh-CN" altLang="en-US" sz="2000" dirty="0">
                <a:solidFill>
                  <a:srgbClr val="000066"/>
                </a:solidFill>
                <a:latin typeface="Times New Roman" panose="02020603050405020304" pitchFamily="18" charset="0"/>
                <a:ea typeface="黑体" panose="02010609060101010101" pitchFamily="49" charset="-122"/>
              </a:rPr>
              <a:t>。它的功能是将现场的各种</a:t>
            </a:r>
            <a:r>
              <a:rPr lang="zh-CN" altLang="en-US" sz="2000" dirty="0">
                <a:solidFill>
                  <a:srgbClr val="FF0000"/>
                </a:solidFill>
                <a:latin typeface="Times New Roman" panose="02020603050405020304" pitchFamily="18" charset="0"/>
                <a:ea typeface="黑体" panose="02010609060101010101" pitchFamily="49" charset="-122"/>
              </a:rPr>
              <a:t>模拟物理量如温度、压力、流量、液位等信号进行数字化处理</a:t>
            </a:r>
            <a:r>
              <a:rPr lang="zh-CN" altLang="en-US" sz="2000" dirty="0">
                <a:solidFill>
                  <a:srgbClr val="000066"/>
                </a:solidFill>
                <a:latin typeface="Times New Roman" panose="02020603050405020304" pitchFamily="18" charset="0"/>
                <a:ea typeface="黑体" panose="02010609060101010101" pitchFamily="49" charset="-122"/>
              </a:rPr>
              <a:t>，形成现场数据的数字表示方式，并对其进行数据预处理，最后将数据提供给控制器进行控制计算。如下图所示</a:t>
            </a:r>
            <a:endParaRPr lang="zh-CN" altLang="en-US" sz="2000" dirty="0">
              <a:solidFill>
                <a:srgbClr val="000066"/>
              </a:solidFill>
              <a:latin typeface="Times New Roman" panose="02020603050405020304" pitchFamily="18" charset="0"/>
              <a:ea typeface="黑体" panose="02010609060101010101" pitchFamily="49" charset="-122"/>
            </a:endParaRPr>
          </a:p>
        </p:txBody>
      </p:sp>
      <p:sp>
        <p:nvSpPr>
          <p:cNvPr id="18" name="矩形 17"/>
          <p:cNvSpPr/>
          <p:nvPr/>
        </p:nvSpPr>
        <p:spPr bwMode="auto">
          <a:xfrm>
            <a:off x="0" y="6387755"/>
            <a:ext cx="475504" cy="476017"/>
          </a:xfrm>
          <a:prstGeom prst="rect">
            <a:avLst/>
          </a:prstGeom>
          <a:solidFill>
            <a:srgbClr val="0070C0"/>
          </a:solidFill>
          <a:ln w="19050">
            <a:solidFill>
              <a:srgbClr val="0070C0"/>
            </a:solidFill>
            <a:miter lim="800000"/>
          </a:ln>
          <a:effectLst/>
        </p:spPr>
        <p:txBody>
          <a:bodyPr rtlCol="0" anchor="ctr"/>
          <a:lstStyle/>
          <a:p>
            <a:pPr algn="ctr">
              <a:buClr>
                <a:srgbClr val="0000FF"/>
              </a:buClr>
            </a:pPr>
            <a:r>
              <a:rPr lang="en-US" altLang="zh-CN"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13</a:t>
            </a:r>
            <a:endParaRPr lang="en-US" altLang="zh-CN"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 name="对象 3">
            <a:hlinkClick r:id="" action="ppaction://ole?verb=0"/>
          </p:cNvPr>
          <p:cNvGraphicFramePr>
            <a:graphicFrameLocks noChangeAspect="1"/>
          </p:cNvGraphicFramePr>
          <p:nvPr/>
        </p:nvGraphicFramePr>
        <p:xfrm>
          <a:off x="2635924" y="3523641"/>
          <a:ext cx="6732905" cy="2877820"/>
        </p:xfrm>
        <a:graphic>
          <a:graphicData uri="http://schemas.openxmlformats.org/presentationml/2006/ole">
            <mc:AlternateContent xmlns:mc="http://schemas.openxmlformats.org/markup-compatibility/2006">
              <mc:Choice xmlns:v="urn:schemas-microsoft-com:vml" Requires="v">
                <p:oleObj spid="_x0000_s2054" name="" r:id="rId1" imgW="3992245" imgH="1706245" progId="Visio.Drawing.15">
                  <p:embed/>
                </p:oleObj>
              </mc:Choice>
              <mc:Fallback>
                <p:oleObj name="" r:id="rId1" imgW="3992245" imgH="1706245" progId="Visio.Drawing.15">
                  <p:embed/>
                  <p:pic>
                    <p:nvPicPr>
                      <p:cNvPr id="0" name="对象 3">
                        <a:hlinkClick r:id="" action="ppaction://ole?verb=0"/>
                      </p:cNvPr>
                      <p:cNvPicPr/>
                      <p:nvPr/>
                    </p:nvPicPr>
                    <p:blipFill>
                      <a:blip r:embed="rId2"/>
                      <a:stretch>
                        <a:fillRect/>
                      </a:stretch>
                    </p:blipFill>
                    <p:spPr>
                      <a:xfrm>
                        <a:off x="2635924" y="3523641"/>
                        <a:ext cx="6732905" cy="2877820"/>
                      </a:xfrm>
                      <a:prstGeom prst="rect">
                        <a:avLst/>
                      </a:prstGeom>
                    </p:spPr>
                  </p:pic>
                </p:oleObj>
              </mc:Fallback>
            </mc:AlternateContent>
          </a:graphicData>
        </a:graphic>
      </p:graphicFrame>
      <p:sp>
        <p:nvSpPr>
          <p:cNvPr id="7" name="矩形 6"/>
          <p:cNvSpPr/>
          <p:nvPr/>
        </p:nvSpPr>
        <p:spPr>
          <a:xfrm>
            <a:off x="4606729" y="6416971"/>
            <a:ext cx="2883160" cy="400110"/>
          </a:xfrm>
          <a:prstGeom prst="rect">
            <a:avLst/>
          </a:prstGeom>
          <a:solidFill>
            <a:srgbClr val="0070C0"/>
          </a:solidFill>
        </p:spPr>
        <p:txBody>
          <a:bodyPr wrap="square" rtlCol="0" anchor="t">
            <a:spAutoFit/>
          </a:bodyPr>
          <a:lstStyle/>
          <a:p>
            <a:pPr algn="ctr">
              <a:spcBef>
                <a:spcPts val="600"/>
              </a:spcBef>
              <a:spcAft>
                <a:spcPts val="600"/>
              </a:spcAft>
            </a:pP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控制系统</a:t>
            </a: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I/O</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框图</a:t>
            </a:r>
            <a:endPar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945" y="811397"/>
            <a:ext cx="8727161" cy="583565"/>
          </a:xfrm>
          <a:prstGeom prst="rect">
            <a:avLst/>
          </a:prstGeom>
          <a:noFill/>
        </p:spPr>
        <p:txBody>
          <a:bodyPr wrap="square" rtlCol="0">
            <a:spAutoFit/>
          </a:bodyPr>
          <a:lstStyle/>
          <a:p>
            <a:r>
              <a:rPr kumimoji="1" lang="en-US" altLang="zh-CN"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zh-CN" sz="3200" b="1" dirty="0">
                <a:solidFill>
                  <a:srgbClr val="000066"/>
                </a:solidFill>
                <a:latin typeface="楷体" panose="02010609060101010101" pitchFamily="49" charset="-122"/>
                <a:ea typeface="楷体" panose="02010609060101010101" pitchFamily="49" charset="-122"/>
              </a:rPr>
              <a:t>控制系统软件配置及编程语言</a:t>
            </a:r>
            <a:endParaRPr kumimoji="1" lang="zh-CN" altLang="zh-CN" sz="3200" b="1" dirty="0">
              <a:solidFill>
                <a:srgbClr val="000066"/>
              </a:solidFill>
              <a:latin typeface="楷体" panose="02010609060101010101" pitchFamily="49" charset="-122"/>
              <a:ea typeface="楷体" panose="02010609060101010101" pitchFamily="49" charset="-122"/>
            </a:endParaRPr>
          </a:p>
        </p:txBody>
      </p:sp>
      <p:sp>
        <p:nvSpPr>
          <p:cNvPr id="91" name="TextBox 6"/>
          <p:cNvSpPr txBox="1"/>
          <p:nvPr/>
        </p:nvSpPr>
        <p:spPr>
          <a:xfrm>
            <a:off x="354570" y="1481842"/>
            <a:ext cx="10350144" cy="551815"/>
          </a:xfrm>
          <a:prstGeom prst="rect">
            <a:avLst/>
          </a:prstGeom>
          <a:noFill/>
        </p:spPr>
        <p:txBody>
          <a:bodyPr wrap="square" lIns="91410" tIns="45703" rIns="91410" bIns="45703" rtlCol="0">
            <a:spAutoFit/>
          </a:bodyPr>
          <a:lstStyle/>
          <a:p>
            <a:pPr marL="342900" indent="-342900">
              <a:lnSpc>
                <a:spcPct val="125000"/>
              </a:lnSpc>
              <a:buClr>
                <a:srgbClr val="FF0000"/>
              </a:buClr>
              <a:buFont typeface="Wingdings" panose="05000000000000000000" pitchFamily="2" charset="2"/>
              <a:buChar char="Ø"/>
            </a:pPr>
            <a:r>
              <a:rPr lang="zh-CN" altLang="zh-CN" sz="2400" dirty="0">
                <a:solidFill>
                  <a:srgbClr val="0000FF"/>
                </a:solidFill>
                <a:latin typeface="Times New Roman" panose="02020603050405020304" pitchFamily="18" charset="0"/>
                <a:ea typeface="黑体" panose="02010609060101010101" pitchFamily="49" charset="-122"/>
              </a:rPr>
              <a:t>控制系统软件层次</a:t>
            </a:r>
            <a:endParaRPr lang="zh-CN" altLang="zh-CN" sz="2400" dirty="0">
              <a:solidFill>
                <a:srgbClr val="0000FF"/>
              </a:solidFill>
              <a:latin typeface="Times New Roman" panose="02020603050405020304" pitchFamily="18" charset="0"/>
              <a:ea typeface="黑体" panose="02010609060101010101" pitchFamily="49" charset="-122"/>
            </a:endParaRPr>
          </a:p>
        </p:txBody>
      </p:sp>
      <p:sp>
        <p:nvSpPr>
          <p:cNvPr id="36" name="TextBox 7"/>
          <p:cNvSpPr txBox="1"/>
          <p:nvPr/>
        </p:nvSpPr>
        <p:spPr>
          <a:xfrm>
            <a:off x="803753" y="2033711"/>
            <a:ext cx="10584409" cy="4823658"/>
          </a:xfrm>
          <a:prstGeom prst="rect">
            <a:avLst/>
          </a:prstGeom>
          <a:noFill/>
        </p:spPr>
        <p:txBody>
          <a:bodyPr wrap="square" lIns="91410" tIns="45703" rIns="91410" bIns="45703" rtlCol="0">
            <a:spAutoFit/>
          </a:bodyPr>
          <a:lstStyle/>
          <a:p>
            <a:pPr marL="1257300" lvl="2" indent="-342900">
              <a:lnSpc>
                <a:spcPct val="125000"/>
              </a:lnSpc>
              <a:spcAft>
                <a:spcPts val="300"/>
              </a:spcAft>
              <a:buClr>
                <a:srgbClr val="FF0000"/>
              </a:buClr>
              <a:buSzPct val="90000"/>
              <a:buFont typeface="Wingdings" panose="05000000000000000000" charset="0"/>
              <a:buChar char="ü"/>
            </a:pPr>
            <a:r>
              <a:rPr lang="zh-CN" altLang="en-US" sz="2000" dirty="0">
                <a:solidFill>
                  <a:srgbClr val="FF0000"/>
                </a:solidFill>
                <a:latin typeface="Times New Roman" panose="02020603050405020304" pitchFamily="18" charset="0"/>
                <a:ea typeface="黑体" panose="02010609060101010101" pitchFamily="49" charset="-122"/>
              </a:rPr>
              <a:t>数据存储</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实时采集现场数据并存储</a:t>
            </a:r>
            <a:r>
              <a:rPr lang="zh-CN" altLang="en-US" sz="2000" dirty="0">
                <a:solidFill>
                  <a:srgbClr val="000066"/>
                </a:solidFill>
                <a:latin typeface="Times New Roman" panose="02020603050405020304" pitchFamily="18" charset="0"/>
                <a:ea typeface="黑体" panose="02010609060101010101" pitchFamily="49" charset="-122"/>
              </a:rPr>
              <a:t>在现场控制站内的本地数据库中，所有本地数据库中的数据均可成为人机界面、报警、报表、历史、趋势及综合分析等监控功能的输入数据。</a:t>
            </a:r>
            <a:endParaRPr lang="zh-CN" altLang="en-US" sz="2000" dirty="0">
              <a:solidFill>
                <a:srgbClr val="000066"/>
              </a:solidFill>
              <a:latin typeface="Times New Roman" panose="02020603050405020304" pitchFamily="18" charset="0"/>
              <a:ea typeface="黑体" panose="02010609060101010101" pitchFamily="49" charset="-122"/>
            </a:endParaRPr>
          </a:p>
          <a:p>
            <a:pPr marL="1257300" lvl="2" indent="-342900">
              <a:lnSpc>
                <a:spcPct val="125000"/>
              </a:lnSpc>
              <a:spcAft>
                <a:spcPts val="300"/>
              </a:spcAft>
              <a:buClr>
                <a:srgbClr val="FF0000"/>
              </a:buClr>
              <a:buSzPct val="90000"/>
              <a:buFont typeface="Wingdings" panose="05000000000000000000" charset="0"/>
              <a:buChar char="ü"/>
            </a:pPr>
            <a:r>
              <a:rPr lang="zh-CN" altLang="en-US" sz="2000" dirty="0">
                <a:solidFill>
                  <a:srgbClr val="FF0000"/>
                </a:solidFill>
                <a:latin typeface="Times New Roman" panose="02020603050405020304" pitchFamily="18" charset="0"/>
                <a:ea typeface="黑体" panose="02010609060101010101" pitchFamily="49" charset="-122"/>
              </a:rPr>
              <a:t>输出控制量</a:t>
            </a:r>
            <a:r>
              <a:rPr lang="zh-CN" altLang="en-US" sz="2000" dirty="0">
                <a:solidFill>
                  <a:srgbClr val="000066"/>
                </a:solidFill>
                <a:latin typeface="Times New Roman" panose="02020603050405020304" pitchFamily="18" charset="0"/>
                <a:ea typeface="黑体" panose="02010609060101010101" pitchFamily="49" charset="-122"/>
              </a:rPr>
              <a:t>：按照组态好的控制程序进行控制计算，</a:t>
            </a:r>
            <a:r>
              <a:rPr lang="zh-CN" altLang="en-US" sz="2000" dirty="0">
                <a:solidFill>
                  <a:srgbClr val="FF0000"/>
                </a:solidFill>
                <a:latin typeface="Times New Roman" panose="02020603050405020304" pitchFamily="18" charset="0"/>
                <a:ea typeface="黑体" panose="02010609060101010101" pitchFamily="49" charset="-122"/>
              </a:rPr>
              <a:t>根据控制算法</a:t>
            </a:r>
            <a:r>
              <a:rPr lang="zh-CN" altLang="en-US" sz="2000" dirty="0">
                <a:solidFill>
                  <a:srgbClr val="000066"/>
                </a:solidFill>
                <a:latin typeface="Times New Roman" panose="02020603050405020304" pitchFamily="18" charset="0"/>
                <a:ea typeface="黑体" panose="02010609060101010101" pitchFamily="49" charset="-122"/>
              </a:rPr>
              <a:t>和监测数据、相关参数进行计算，得到实施控制的量。</a:t>
            </a:r>
            <a:endParaRPr lang="zh-CN" altLang="en-US" sz="2000" dirty="0">
              <a:solidFill>
                <a:srgbClr val="000066"/>
              </a:solidFill>
              <a:latin typeface="Times New Roman" panose="02020603050405020304" pitchFamily="18" charset="0"/>
              <a:ea typeface="黑体" panose="02010609060101010101" pitchFamily="49" charset="-122"/>
            </a:endParaRPr>
          </a:p>
          <a:p>
            <a:pPr marL="800100" lvl="1" indent="-342900">
              <a:lnSpc>
                <a:spcPct val="125000"/>
              </a:lnSpc>
              <a:spcAft>
                <a:spcPts val="300"/>
              </a:spcAft>
              <a:buClr>
                <a:srgbClr val="FF0000"/>
              </a:buClr>
              <a:buSzPct val="90000"/>
              <a:buFont typeface="Wingdings" panose="05000000000000000000" pitchFamily="2" charset="2"/>
              <a:buChar char="u"/>
            </a:pPr>
            <a:r>
              <a:rPr lang="zh-CN" altLang="en-US" sz="2000" dirty="0">
                <a:solidFill>
                  <a:srgbClr val="FF0000"/>
                </a:solidFill>
                <a:latin typeface="Times New Roman" panose="02020603050405020304" pitchFamily="18" charset="0"/>
                <a:ea typeface="黑体" panose="02010609060101010101" pitchFamily="49" charset="-122"/>
              </a:rPr>
              <a:t>监控软件</a:t>
            </a:r>
            <a:r>
              <a:rPr lang="en-US" altLang="zh-CN"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000066"/>
                </a:solidFill>
                <a:latin typeface="Times New Roman" panose="02020603050405020304" pitchFamily="18" charset="0"/>
                <a:ea typeface="黑体" panose="02010609060101010101" pitchFamily="49" charset="-122"/>
              </a:rPr>
              <a:t>主要功能是</a:t>
            </a:r>
            <a:r>
              <a:rPr lang="zh-CN" altLang="en-US" sz="2000" dirty="0">
                <a:solidFill>
                  <a:srgbClr val="FF0000"/>
                </a:solidFill>
                <a:latin typeface="Times New Roman" panose="02020603050405020304" pitchFamily="18" charset="0"/>
                <a:ea typeface="黑体" panose="02010609060101010101" pitchFamily="49" charset="-122"/>
              </a:rPr>
              <a:t>人机界面</a:t>
            </a:r>
            <a:r>
              <a:rPr lang="zh-CN" altLang="en-US" sz="2000" dirty="0">
                <a:solidFill>
                  <a:srgbClr val="000066"/>
                </a:solidFill>
                <a:latin typeface="Times New Roman" panose="02020603050405020304" pitchFamily="18" charset="0"/>
                <a:ea typeface="黑体" panose="02010609060101010101" pitchFamily="49" charset="-122"/>
              </a:rPr>
              <a:t>，其中包括</a:t>
            </a:r>
            <a:r>
              <a:rPr lang="zh-CN" altLang="en-US" sz="2000" dirty="0">
                <a:solidFill>
                  <a:srgbClr val="FF0000"/>
                </a:solidFill>
                <a:latin typeface="Times New Roman" panose="02020603050405020304" pitchFamily="18" charset="0"/>
                <a:ea typeface="黑体" panose="02010609060101010101" pitchFamily="49" charset="-122"/>
              </a:rPr>
              <a:t>图形画面的显示</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对操作命令的解释与执行</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对现场数据和状态的监视及异常报警</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历史数据的存档和报表处理</a:t>
            </a:r>
            <a:r>
              <a:rPr lang="zh-CN" altLang="en-US" sz="2000" dirty="0">
                <a:solidFill>
                  <a:srgbClr val="000066"/>
                </a:solidFill>
                <a:latin typeface="Times New Roman" panose="02020603050405020304" pitchFamily="18" charset="0"/>
                <a:ea typeface="黑体" panose="02010609060101010101" pitchFamily="49" charset="-122"/>
              </a:rPr>
              <a:t>等。操作员软件主要由以下几个部分组成。</a:t>
            </a:r>
            <a:endParaRPr lang="zh-CN" altLang="en-US" sz="2000" dirty="0">
              <a:solidFill>
                <a:srgbClr val="000066"/>
              </a:solidFill>
              <a:latin typeface="Times New Roman" panose="02020603050405020304" pitchFamily="18" charset="0"/>
              <a:ea typeface="黑体" panose="02010609060101010101" pitchFamily="49" charset="-122"/>
            </a:endParaRPr>
          </a:p>
          <a:p>
            <a:pPr marL="1257300" lvl="2" indent="-342900">
              <a:lnSpc>
                <a:spcPct val="125000"/>
              </a:lnSpc>
              <a:spcAft>
                <a:spcPts val="300"/>
              </a:spcAft>
              <a:buClr>
                <a:srgbClr val="FF0000"/>
              </a:buClr>
              <a:buSzPct val="90000"/>
              <a:buFont typeface="Wingdings" panose="05000000000000000000" charset="0"/>
              <a:buChar char="ü"/>
            </a:pPr>
            <a:r>
              <a:rPr lang="zh-CN" altLang="en-US" sz="2000" dirty="0">
                <a:solidFill>
                  <a:srgbClr val="FF0000"/>
                </a:solidFill>
                <a:latin typeface="Times New Roman" panose="02020603050405020304" pitchFamily="18" charset="0"/>
                <a:ea typeface="黑体" panose="02010609060101010101" pitchFamily="49" charset="-122"/>
              </a:rPr>
              <a:t>图形处理软件</a:t>
            </a:r>
            <a:r>
              <a:rPr lang="zh-CN" altLang="en-US" sz="2000" dirty="0">
                <a:solidFill>
                  <a:srgbClr val="000066"/>
                </a:solidFill>
                <a:latin typeface="Times New Roman" panose="02020603050405020304" pitchFamily="18" charset="0"/>
                <a:ea typeface="黑体" panose="02010609060101010101" pitchFamily="49" charset="-122"/>
              </a:rPr>
              <a:t>：通常显示</a:t>
            </a:r>
            <a:r>
              <a:rPr lang="zh-CN" altLang="en-US" sz="2000" dirty="0">
                <a:solidFill>
                  <a:srgbClr val="FF0000"/>
                </a:solidFill>
                <a:latin typeface="Times New Roman" panose="02020603050405020304" pitchFamily="18" charset="0"/>
                <a:ea typeface="黑体" panose="02010609060101010101" pitchFamily="49" charset="-122"/>
              </a:rPr>
              <a:t>工艺流程和动态工艺参数</a:t>
            </a:r>
            <a:r>
              <a:rPr lang="zh-CN" altLang="en-US" sz="2000" dirty="0">
                <a:solidFill>
                  <a:srgbClr val="000066"/>
                </a:solidFill>
                <a:latin typeface="Times New Roman" panose="02020603050405020304" pitchFamily="18" charset="0"/>
                <a:ea typeface="黑体" panose="02010609060101010101" pitchFamily="49" charset="-122"/>
              </a:rPr>
              <a:t>，由组态软件组态生成并且按周期进行数据更新。</a:t>
            </a:r>
            <a:endParaRPr lang="zh-CN" altLang="en-US" sz="2000" dirty="0">
              <a:solidFill>
                <a:srgbClr val="000066"/>
              </a:solidFill>
              <a:latin typeface="Times New Roman" panose="02020603050405020304" pitchFamily="18" charset="0"/>
              <a:ea typeface="黑体" panose="02010609060101010101" pitchFamily="49" charset="-122"/>
            </a:endParaRPr>
          </a:p>
          <a:p>
            <a:pPr marL="1257300" lvl="2" indent="-342900">
              <a:lnSpc>
                <a:spcPct val="125000"/>
              </a:lnSpc>
              <a:spcAft>
                <a:spcPts val="300"/>
              </a:spcAft>
              <a:buClr>
                <a:srgbClr val="FF0000"/>
              </a:buClr>
              <a:buSzPct val="90000"/>
              <a:buFont typeface="Wingdings" panose="05000000000000000000" charset="0"/>
              <a:buChar char="ü"/>
            </a:pPr>
            <a:r>
              <a:rPr lang="zh-CN" altLang="en-US" sz="2000" dirty="0">
                <a:solidFill>
                  <a:srgbClr val="FF0000"/>
                </a:solidFill>
                <a:latin typeface="Times New Roman" panose="02020603050405020304" pitchFamily="18" charset="0"/>
                <a:ea typeface="黑体" panose="02010609060101010101" pitchFamily="49" charset="-122"/>
              </a:rPr>
              <a:t>操作命令处理软件</a:t>
            </a:r>
            <a:r>
              <a:rPr lang="zh-CN" altLang="en-US" sz="2000" dirty="0">
                <a:solidFill>
                  <a:srgbClr val="000066"/>
                </a:solidFill>
                <a:latin typeface="Times New Roman" panose="02020603050405020304" pitchFamily="18" charset="0"/>
                <a:ea typeface="黑体" panose="02010609060101010101" pitchFamily="49" charset="-122"/>
              </a:rPr>
              <a:t>：包括对</a:t>
            </a:r>
            <a:r>
              <a:rPr lang="zh-CN" altLang="en-US" sz="2000" dirty="0">
                <a:solidFill>
                  <a:srgbClr val="FF0000"/>
                </a:solidFill>
                <a:latin typeface="Times New Roman" panose="02020603050405020304" pitchFamily="18" charset="0"/>
                <a:ea typeface="黑体" panose="02010609060101010101" pitchFamily="49" charset="-122"/>
              </a:rPr>
              <a:t>键盘操作</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鼠标操作</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画面热点操作</a:t>
            </a:r>
            <a:r>
              <a:rPr lang="zh-CN" altLang="en-US" sz="2000" dirty="0">
                <a:solidFill>
                  <a:srgbClr val="000066"/>
                </a:solidFill>
                <a:latin typeface="Times New Roman" panose="02020603050405020304" pitchFamily="18" charset="0"/>
                <a:ea typeface="黑体" panose="02010609060101010101" pitchFamily="49" charset="-122"/>
              </a:rPr>
              <a:t>的命令方式的解释与处理。</a:t>
            </a:r>
            <a:endParaRPr lang="zh-CN" altLang="en-US" sz="2000" dirty="0">
              <a:solidFill>
                <a:srgbClr val="000066"/>
              </a:solidFill>
              <a:latin typeface="Times New Roman" panose="02020603050405020304" pitchFamily="18" charset="0"/>
              <a:ea typeface="黑体" panose="02010609060101010101" pitchFamily="49" charset="-122"/>
            </a:endParaRPr>
          </a:p>
        </p:txBody>
      </p:sp>
      <p:sp>
        <p:nvSpPr>
          <p:cNvPr id="18" name="矩形 17"/>
          <p:cNvSpPr/>
          <p:nvPr/>
        </p:nvSpPr>
        <p:spPr bwMode="auto">
          <a:xfrm>
            <a:off x="0" y="6387755"/>
            <a:ext cx="475504" cy="476017"/>
          </a:xfrm>
          <a:prstGeom prst="rect">
            <a:avLst/>
          </a:prstGeom>
          <a:solidFill>
            <a:srgbClr val="0070C0"/>
          </a:solidFill>
          <a:ln w="19050">
            <a:solidFill>
              <a:srgbClr val="0070C0"/>
            </a:solidFill>
            <a:miter lim="800000"/>
          </a:ln>
          <a:effectLst/>
        </p:spPr>
        <p:txBody>
          <a:bodyPr rtlCol="0" anchor="ctr"/>
          <a:lstStyle/>
          <a:p>
            <a:pPr algn="ctr">
              <a:buClr>
                <a:srgbClr val="0000FF"/>
              </a:buClr>
            </a:pPr>
            <a:r>
              <a:rPr lang="en-US" altLang="zh-CN"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14</a:t>
            </a:r>
            <a:endParaRPr lang="en-US" altLang="zh-CN"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945" y="811397"/>
            <a:ext cx="8727161" cy="583565"/>
          </a:xfrm>
          <a:prstGeom prst="rect">
            <a:avLst/>
          </a:prstGeom>
          <a:noFill/>
        </p:spPr>
        <p:txBody>
          <a:bodyPr wrap="square" rtlCol="0">
            <a:spAutoFit/>
          </a:bodyPr>
          <a:lstStyle/>
          <a:p>
            <a:r>
              <a:rPr kumimoji="1" lang="en-US" altLang="zh-CN"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zh-CN" sz="3200" b="1" dirty="0">
                <a:solidFill>
                  <a:srgbClr val="000066"/>
                </a:solidFill>
                <a:latin typeface="楷体" panose="02010609060101010101" pitchFamily="49" charset="-122"/>
                <a:ea typeface="楷体" panose="02010609060101010101" pitchFamily="49" charset="-122"/>
              </a:rPr>
              <a:t>控制系统软件配置及编程语言</a:t>
            </a:r>
            <a:endParaRPr kumimoji="1" lang="zh-CN" altLang="zh-CN" sz="3200" b="1" dirty="0">
              <a:solidFill>
                <a:srgbClr val="000066"/>
              </a:solidFill>
              <a:latin typeface="楷体" panose="02010609060101010101" pitchFamily="49" charset="-122"/>
              <a:ea typeface="楷体" panose="02010609060101010101" pitchFamily="49" charset="-122"/>
            </a:endParaRPr>
          </a:p>
        </p:txBody>
      </p:sp>
      <p:sp>
        <p:nvSpPr>
          <p:cNvPr id="91" name="TextBox 6"/>
          <p:cNvSpPr txBox="1"/>
          <p:nvPr/>
        </p:nvSpPr>
        <p:spPr>
          <a:xfrm>
            <a:off x="354570" y="1481842"/>
            <a:ext cx="10350144" cy="551815"/>
          </a:xfrm>
          <a:prstGeom prst="rect">
            <a:avLst/>
          </a:prstGeom>
          <a:noFill/>
        </p:spPr>
        <p:txBody>
          <a:bodyPr wrap="square" lIns="91410" tIns="45703" rIns="91410" bIns="45703" rtlCol="0">
            <a:spAutoFit/>
          </a:bodyPr>
          <a:lstStyle/>
          <a:p>
            <a:pPr marL="342900" indent="-342900">
              <a:lnSpc>
                <a:spcPct val="125000"/>
              </a:lnSpc>
              <a:buClr>
                <a:srgbClr val="FF0000"/>
              </a:buClr>
              <a:buFont typeface="Wingdings" panose="05000000000000000000" pitchFamily="2" charset="2"/>
              <a:buChar char="Ø"/>
            </a:pPr>
            <a:r>
              <a:rPr lang="zh-CN" altLang="zh-CN" sz="2400" dirty="0">
                <a:solidFill>
                  <a:srgbClr val="0000FF"/>
                </a:solidFill>
                <a:latin typeface="Times New Roman" panose="02020603050405020304" pitchFamily="18" charset="0"/>
                <a:ea typeface="黑体" panose="02010609060101010101" pitchFamily="49" charset="-122"/>
              </a:rPr>
              <a:t>控制系统软件层次</a:t>
            </a:r>
            <a:endParaRPr lang="zh-CN" altLang="zh-CN" sz="2400" dirty="0">
              <a:solidFill>
                <a:srgbClr val="0000FF"/>
              </a:solidFill>
              <a:latin typeface="Times New Roman" panose="02020603050405020304" pitchFamily="18" charset="0"/>
              <a:ea typeface="黑体" panose="02010609060101010101" pitchFamily="49" charset="-122"/>
            </a:endParaRPr>
          </a:p>
        </p:txBody>
      </p:sp>
      <p:sp>
        <p:nvSpPr>
          <p:cNvPr id="36" name="TextBox 7"/>
          <p:cNvSpPr txBox="1"/>
          <p:nvPr/>
        </p:nvSpPr>
        <p:spPr>
          <a:xfrm>
            <a:off x="803753" y="2033711"/>
            <a:ext cx="10584409" cy="4168140"/>
          </a:xfrm>
          <a:prstGeom prst="rect">
            <a:avLst/>
          </a:prstGeom>
          <a:noFill/>
        </p:spPr>
        <p:txBody>
          <a:bodyPr wrap="square" lIns="91410" tIns="45703" rIns="91410" bIns="45703" rtlCol="0">
            <a:spAutoFit/>
          </a:bodyPr>
          <a:lstStyle/>
          <a:p>
            <a:pPr marL="1257300" lvl="2" indent="-342900">
              <a:lnSpc>
                <a:spcPct val="125000"/>
              </a:lnSpc>
              <a:spcAft>
                <a:spcPts val="300"/>
              </a:spcAft>
              <a:buClr>
                <a:srgbClr val="FF0000"/>
              </a:buClr>
              <a:buSzPct val="90000"/>
              <a:buFont typeface="Wingdings" panose="05000000000000000000" charset="0"/>
              <a:buChar char="ü"/>
            </a:pPr>
            <a:r>
              <a:rPr lang="zh-CN" altLang="en-US" sz="2000" dirty="0">
                <a:solidFill>
                  <a:srgbClr val="000066"/>
                </a:solidFill>
                <a:latin typeface="Times New Roman" panose="02020603050405020304" pitchFamily="18" charset="0"/>
                <a:ea typeface="黑体" panose="02010609060101010101" pitchFamily="49" charset="-122"/>
              </a:rPr>
              <a:t>历史数据和实时数据的</a:t>
            </a:r>
            <a:r>
              <a:rPr lang="zh-CN" altLang="en-US" sz="2000" dirty="0">
                <a:solidFill>
                  <a:srgbClr val="FF0000"/>
                </a:solidFill>
                <a:latin typeface="Times New Roman" panose="02020603050405020304" pitchFamily="18" charset="0"/>
                <a:ea typeface="黑体" panose="02010609060101010101" pitchFamily="49" charset="-122"/>
              </a:rPr>
              <a:t>趋势曲线</a:t>
            </a:r>
            <a:r>
              <a:rPr lang="zh-CN" altLang="en-US" sz="2000" dirty="0">
                <a:solidFill>
                  <a:srgbClr val="000066"/>
                </a:solidFill>
                <a:latin typeface="Times New Roman" panose="02020603050405020304" pitchFamily="18" charset="0"/>
                <a:ea typeface="黑体" panose="02010609060101010101" pitchFamily="49" charset="-122"/>
              </a:rPr>
              <a:t>显示软件</a:t>
            </a:r>
            <a:endParaRPr lang="zh-CN" altLang="en-US" sz="2000" dirty="0">
              <a:solidFill>
                <a:srgbClr val="000066"/>
              </a:solidFill>
              <a:latin typeface="Times New Roman" panose="02020603050405020304" pitchFamily="18" charset="0"/>
              <a:ea typeface="黑体" panose="02010609060101010101" pitchFamily="49" charset="-122"/>
            </a:endParaRPr>
          </a:p>
          <a:p>
            <a:pPr marL="1257300" lvl="2" indent="-342900">
              <a:lnSpc>
                <a:spcPct val="125000"/>
              </a:lnSpc>
              <a:spcAft>
                <a:spcPts val="300"/>
              </a:spcAft>
              <a:buClr>
                <a:srgbClr val="FF0000"/>
              </a:buClr>
              <a:buSzPct val="90000"/>
              <a:buFont typeface="Wingdings" panose="05000000000000000000" charset="0"/>
              <a:buChar char="ü"/>
            </a:pPr>
            <a:r>
              <a:rPr lang="zh-CN" altLang="en-US" sz="2000" dirty="0">
                <a:solidFill>
                  <a:srgbClr val="FF0000"/>
                </a:solidFill>
                <a:latin typeface="Times New Roman" panose="02020603050405020304" pitchFamily="18" charset="0"/>
                <a:ea typeface="黑体" panose="02010609060101010101" pitchFamily="49" charset="-122"/>
              </a:rPr>
              <a:t>报警信息</a:t>
            </a:r>
            <a:r>
              <a:rPr lang="zh-CN" altLang="en-US" sz="2000" dirty="0">
                <a:solidFill>
                  <a:srgbClr val="000066"/>
                </a:solidFill>
                <a:latin typeface="Times New Roman" panose="02020603050405020304" pitchFamily="18" charset="0"/>
                <a:ea typeface="黑体" panose="02010609060101010101" pitchFamily="49" charset="-122"/>
              </a:rPr>
              <a:t>的显示，</a:t>
            </a:r>
            <a:r>
              <a:rPr lang="zh-CN" altLang="en-US" sz="2000" dirty="0">
                <a:solidFill>
                  <a:srgbClr val="FF0000"/>
                </a:solidFill>
                <a:latin typeface="Times New Roman" panose="02020603050405020304" pitchFamily="18" charset="0"/>
                <a:ea typeface="黑体" panose="02010609060101010101" pitchFamily="49" charset="-122"/>
              </a:rPr>
              <a:t>事件信息</a:t>
            </a:r>
            <a:r>
              <a:rPr lang="zh-CN" altLang="en-US" sz="2000" dirty="0">
                <a:solidFill>
                  <a:srgbClr val="000066"/>
                </a:solidFill>
                <a:latin typeface="Times New Roman" panose="02020603050405020304" pitchFamily="18" charset="0"/>
                <a:ea typeface="黑体" panose="02010609060101010101" pitchFamily="49" charset="-122"/>
              </a:rPr>
              <a:t>的显示、</a:t>
            </a:r>
            <a:r>
              <a:rPr lang="zh-CN" altLang="en-US" sz="2000" dirty="0">
                <a:solidFill>
                  <a:srgbClr val="FF0000"/>
                </a:solidFill>
                <a:latin typeface="Times New Roman" panose="02020603050405020304" pitchFamily="18" charset="0"/>
                <a:ea typeface="黑体" panose="02010609060101010101" pitchFamily="49" charset="-122"/>
              </a:rPr>
              <a:t>记录与处理</a:t>
            </a:r>
            <a:r>
              <a:rPr lang="zh-CN" altLang="en-US" sz="2000" dirty="0">
                <a:solidFill>
                  <a:srgbClr val="000066"/>
                </a:solidFill>
                <a:latin typeface="Times New Roman" panose="02020603050405020304" pitchFamily="18" charset="0"/>
                <a:ea typeface="黑体" panose="02010609060101010101" pitchFamily="49" charset="-122"/>
              </a:rPr>
              <a:t>软件。</a:t>
            </a:r>
            <a:endParaRPr lang="zh-CN" altLang="en-US" sz="2000" dirty="0">
              <a:solidFill>
                <a:srgbClr val="000066"/>
              </a:solidFill>
              <a:latin typeface="Times New Roman" panose="02020603050405020304" pitchFamily="18" charset="0"/>
              <a:ea typeface="黑体" panose="02010609060101010101" pitchFamily="49" charset="-122"/>
            </a:endParaRPr>
          </a:p>
          <a:p>
            <a:pPr marL="1257300" lvl="2" indent="-342900">
              <a:lnSpc>
                <a:spcPct val="125000"/>
              </a:lnSpc>
              <a:spcAft>
                <a:spcPts val="300"/>
              </a:spcAft>
              <a:buClr>
                <a:srgbClr val="FF0000"/>
              </a:buClr>
              <a:buSzPct val="90000"/>
              <a:buFont typeface="Wingdings" panose="05000000000000000000" charset="0"/>
              <a:buChar char="ü"/>
            </a:pPr>
            <a:r>
              <a:rPr lang="zh-CN" altLang="en-US" sz="2000" dirty="0">
                <a:solidFill>
                  <a:srgbClr val="000066"/>
                </a:solidFill>
                <a:latin typeface="Times New Roman" panose="02020603050405020304" pitchFamily="18" charset="0"/>
                <a:ea typeface="黑体" panose="02010609060101010101" pitchFamily="49" charset="-122"/>
              </a:rPr>
              <a:t>历史数据</a:t>
            </a:r>
            <a:r>
              <a:rPr lang="zh-CN" altLang="en-US" sz="2000" dirty="0">
                <a:solidFill>
                  <a:srgbClr val="FF0000"/>
                </a:solidFill>
                <a:latin typeface="Times New Roman" panose="02020603050405020304" pitchFamily="18" charset="0"/>
                <a:ea typeface="黑体" panose="02010609060101010101" pitchFamily="49" charset="-122"/>
              </a:rPr>
              <a:t>记录与存储</a:t>
            </a:r>
            <a:r>
              <a:rPr lang="zh-CN" altLang="en-US" sz="2000" dirty="0">
                <a:solidFill>
                  <a:srgbClr val="000066"/>
                </a:solidFill>
                <a:latin typeface="Times New Roman" panose="02020603050405020304" pitchFamily="18" charset="0"/>
                <a:ea typeface="黑体" panose="02010609060101010101" pitchFamily="49" charset="-122"/>
              </a:rPr>
              <a:t>，转储及存档软件。</a:t>
            </a:r>
            <a:endParaRPr lang="zh-CN" altLang="en-US" sz="2000" dirty="0">
              <a:solidFill>
                <a:srgbClr val="000066"/>
              </a:solidFill>
              <a:latin typeface="Times New Roman" panose="02020603050405020304" pitchFamily="18" charset="0"/>
              <a:ea typeface="黑体" panose="02010609060101010101" pitchFamily="49" charset="-122"/>
            </a:endParaRPr>
          </a:p>
          <a:p>
            <a:pPr marL="1257300" lvl="2" indent="-342900">
              <a:lnSpc>
                <a:spcPct val="125000"/>
              </a:lnSpc>
              <a:spcAft>
                <a:spcPts val="300"/>
              </a:spcAft>
              <a:buClr>
                <a:srgbClr val="FF0000"/>
              </a:buClr>
              <a:buSzPct val="90000"/>
              <a:buFont typeface="Wingdings" panose="05000000000000000000" charset="0"/>
              <a:buChar char="ü"/>
            </a:pPr>
            <a:r>
              <a:rPr lang="zh-CN" altLang="en-US" sz="2000" dirty="0">
                <a:solidFill>
                  <a:srgbClr val="000066"/>
                </a:solidFill>
                <a:latin typeface="Times New Roman" panose="02020603050405020304" pitchFamily="18" charset="0"/>
                <a:ea typeface="黑体" panose="02010609060101010101" pitchFamily="49" charset="-122"/>
              </a:rPr>
              <a:t>报表软件。</a:t>
            </a:r>
            <a:endParaRPr lang="zh-CN" altLang="en-US" sz="2000" dirty="0">
              <a:solidFill>
                <a:srgbClr val="000066"/>
              </a:solidFill>
              <a:latin typeface="Times New Roman" panose="02020603050405020304" pitchFamily="18" charset="0"/>
              <a:ea typeface="黑体" panose="02010609060101010101" pitchFamily="49" charset="-122"/>
            </a:endParaRPr>
          </a:p>
          <a:p>
            <a:pPr marL="1257300" lvl="2" indent="-342900">
              <a:lnSpc>
                <a:spcPct val="125000"/>
              </a:lnSpc>
              <a:spcAft>
                <a:spcPts val="300"/>
              </a:spcAft>
              <a:buClr>
                <a:srgbClr val="FF0000"/>
              </a:buClr>
              <a:buSzPct val="90000"/>
              <a:buFont typeface="Wingdings" panose="05000000000000000000" charset="0"/>
              <a:buChar char="ü"/>
            </a:pPr>
            <a:r>
              <a:rPr lang="zh-CN" altLang="en-US" sz="2000" dirty="0">
                <a:solidFill>
                  <a:srgbClr val="000066"/>
                </a:solidFill>
                <a:latin typeface="Times New Roman" panose="02020603050405020304" pitchFamily="18" charset="0"/>
                <a:ea typeface="黑体" panose="02010609060101010101" pitchFamily="49" charset="-122"/>
              </a:rPr>
              <a:t>系统运行</a:t>
            </a:r>
            <a:r>
              <a:rPr lang="zh-CN" altLang="en-US" sz="2000" dirty="0">
                <a:solidFill>
                  <a:srgbClr val="FF0000"/>
                </a:solidFill>
                <a:latin typeface="Times New Roman" panose="02020603050405020304" pitchFamily="18" charset="0"/>
                <a:ea typeface="黑体" panose="02010609060101010101" pitchFamily="49" charset="-122"/>
              </a:rPr>
              <a:t>日志的形成、显示、打印和存储</a:t>
            </a:r>
            <a:r>
              <a:rPr lang="zh-CN" altLang="en-US" sz="2000" dirty="0">
                <a:solidFill>
                  <a:srgbClr val="000066"/>
                </a:solidFill>
                <a:latin typeface="Times New Roman" panose="02020603050405020304" pitchFamily="18" charset="0"/>
                <a:ea typeface="黑体" panose="02010609060101010101" pitchFamily="49" charset="-122"/>
              </a:rPr>
              <a:t>记录软件。</a:t>
            </a:r>
            <a:endParaRPr lang="zh-CN" altLang="en-US" sz="2000" dirty="0">
              <a:solidFill>
                <a:srgbClr val="000066"/>
              </a:solidFill>
              <a:latin typeface="Times New Roman" panose="02020603050405020304" pitchFamily="18" charset="0"/>
              <a:ea typeface="黑体" panose="02010609060101010101" pitchFamily="49" charset="-122"/>
            </a:endParaRPr>
          </a:p>
          <a:p>
            <a:pPr marL="1257300" lvl="2" indent="-342900">
              <a:lnSpc>
                <a:spcPct val="125000"/>
              </a:lnSpc>
              <a:spcAft>
                <a:spcPts val="300"/>
              </a:spcAft>
              <a:buClr>
                <a:srgbClr val="FF0000"/>
              </a:buClr>
              <a:buSzPct val="90000"/>
              <a:buFont typeface="Wingdings" panose="05000000000000000000" charset="0"/>
              <a:buChar char="ü"/>
            </a:pPr>
            <a:r>
              <a:rPr lang="zh-CN" altLang="en-US" sz="2000" dirty="0">
                <a:solidFill>
                  <a:srgbClr val="000066"/>
                </a:solidFill>
                <a:latin typeface="Times New Roman" panose="02020603050405020304" pitchFamily="18" charset="0"/>
                <a:ea typeface="黑体" panose="02010609060101010101" pitchFamily="49" charset="-122"/>
              </a:rPr>
              <a:t>工程师站在线运行，对控制系统本身</a:t>
            </a:r>
            <a:r>
              <a:rPr lang="zh-CN" altLang="en-US" sz="2000" dirty="0">
                <a:solidFill>
                  <a:srgbClr val="FF0000"/>
                </a:solidFill>
                <a:latin typeface="Times New Roman" panose="02020603050405020304" pitchFamily="18" charset="0"/>
                <a:ea typeface="黑体" panose="02010609060101010101" pitchFamily="49" charset="-122"/>
              </a:rPr>
              <a:t>运行状态的诊断和监视</a:t>
            </a:r>
            <a:r>
              <a:rPr lang="zh-CN" altLang="en-US" sz="2000" dirty="0">
                <a:solidFill>
                  <a:srgbClr val="000066"/>
                </a:solidFill>
                <a:latin typeface="Times New Roman" panose="02020603050405020304" pitchFamily="18" charset="0"/>
                <a:ea typeface="黑体" panose="02010609060101010101" pitchFamily="49" charset="-122"/>
              </a:rPr>
              <a:t>，发现异常时</a:t>
            </a:r>
            <a:r>
              <a:rPr lang="zh-CN" altLang="en-US" sz="2000" dirty="0">
                <a:solidFill>
                  <a:srgbClr val="FF0000"/>
                </a:solidFill>
                <a:latin typeface="Times New Roman" panose="02020603050405020304" pitchFamily="18" charset="0"/>
                <a:ea typeface="黑体" panose="02010609060101010101" pitchFamily="49" charset="-122"/>
              </a:rPr>
              <a:t>及时报警</a:t>
            </a:r>
            <a:r>
              <a:rPr lang="zh-CN" altLang="en-US" sz="2000" dirty="0">
                <a:solidFill>
                  <a:srgbClr val="000066"/>
                </a:solidFill>
                <a:latin typeface="Times New Roman" panose="02020603050405020304" pitchFamily="18" charset="0"/>
                <a:ea typeface="黑体" panose="02010609060101010101" pitchFamily="49" charset="-122"/>
              </a:rPr>
              <a:t>，同时通过工程师站的显示屏幕</a:t>
            </a:r>
            <a:r>
              <a:rPr lang="zh-CN" altLang="en-US" sz="2000" dirty="0">
                <a:solidFill>
                  <a:srgbClr val="FF0000"/>
                </a:solidFill>
                <a:latin typeface="Times New Roman" panose="02020603050405020304" pitchFamily="18" charset="0"/>
                <a:ea typeface="黑体" panose="02010609060101010101" pitchFamily="49" charset="-122"/>
              </a:rPr>
              <a:t>给出详细的异常信息</a:t>
            </a:r>
            <a:r>
              <a:rPr lang="zh-CN" altLang="en-US" sz="2000" dirty="0">
                <a:solidFill>
                  <a:srgbClr val="000066"/>
                </a:solidFill>
                <a:latin typeface="Times New Roman" panose="02020603050405020304" pitchFamily="18" charset="0"/>
                <a:ea typeface="黑体" panose="02010609060101010101" pitchFamily="49" charset="-122"/>
              </a:rPr>
              <a:t>。</a:t>
            </a:r>
            <a:endParaRPr lang="zh-CN" altLang="en-US" sz="2000" dirty="0">
              <a:solidFill>
                <a:srgbClr val="000066"/>
              </a:solidFill>
              <a:latin typeface="Times New Roman" panose="02020603050405020304" pitchFamily="18" charset="0"/>
              <a:ea typeface="黑体" panose="02010609060101010101" pitchFamily="49" charset="-122"/>
            </a:endParaRPr>
          </a:p>
          <a:p>
            <a:pPr marL="800100" lvl="1" indent="-342900">
              <a:lnSpc>
                <a:spcPct val="125000"/>
              </a:lnSpc>
              <a:spcAft>
                <a:spcPts val="300"/>
              </a:spcAft>
              <a:buClr>
                <a:srgbClr val="FF0000"/>
              </a:buClr>
              <a:buSzPct val="90000"/>
              <a:buFont typeface="Wingdings" panose="05000000000000000000" pitchFamily="2" charset="2"/>
              <a:buChar char="u"/>
            </a:pPr>
            <a:r>
              <a:rPr lang="zh-CN" altLang="en-US" sz="2000" dirty="0">
                <a:solidFill>
                  <a:srgbClr val="FF0000"/>
                </a:solidFill>
                <a:latin typeface="Times New Roman" panose="02020603050405020304" pitchFamily="18" charset="0"/>
                <a:ea typeface="黑体" panose="02010609060101010101" pitchFamily="49" charset="-122"/>
              </a:rPr>
              <a:t>组态软件</a:t>
            </a:r>
            <a:r>
              <a:rPr lang="zh-CN" altLang="en-US" sz="2000" dirty="0">
                <a:solidFill>
                  <a:srgbClr val="000066"/>
                </a:solidFill>
                <a:latin typeface="Times New Roman" panose="02020603050405020304" pitchFamily="18" charset="0"/>
                <a:ea typeface="黑体" panose="02010609060101010101" pitchFamily="49" charset="-122"/>
              </a:rPr>
              <a:t>：针对具体应用进行一系列定义，如</a:t>
            </a:r>
            <a:r>
              <a:rPr lang="zh-CN" altLang="en-US" sz="2000" dirty="0">
                <a:solidFill>
                  <a:srgbClr val="FF0000"/>
                </a:solidFill>
                <a:latin typeface="Times New Roman" panose="02020603050405020304" pitchFamily="18" charset="0"/>
                <a:ea typeface="黑体" panose="02010609060101010101" pitchFamily="49" charset="-122"/>
              </a:rPr>
              <a:t>硬件配置</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数据库的定义</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控制算法程序的组态</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监控软件组态</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报警报表的组态</a:t>
            </a:r>
            <a:r>
              <a:rPr lang="zh-CN" altLang="en-US" sz="2000" dirty="0">
                <a:solidFill>
                  <a:srgbClr val="000066"/>
                </a:solidFill>
                <a:latin typeface="Times New Roman" panose="02020603050405020304" pitchFamily="18" charset="0"/>
                <a:ea typeface="黑体" panose="02010609060101010101" pitchFamily="49" charset="-122"/>
              </a:rPr>
              <a:t>等。在工程师站上，要做的组态定义主要包括以下方面：</a:t>
            </a:r>
            <a:endParaRPr lang="zh-CN" altLang="en-US" sz="2000" dirty="0">
              <a:solidFill>
                <a:srgbClr val="FF0000"/>
              </a:solidFill>
              <a:latin typeface="Times New Roman" panose="02020603050405020304" pitchFamily="18" charset="0"/>
              <a:ea typeface="黑体" panose="02010609060101010101" pitchFamily="49" charset="-122"/>
            </a:endParaRPr>
          </a:p>
        </p:txBody>
      </p:sp>
      <p:sp>
        <p:nvSpPr>
          <p:cNvPr id="18" name="矩形 17"/>
          <p:cNvSpPr/>
          <p:nvPr/>
        </p:nvSpPr>
        <p:spPr bwMode="auto">
          <a:xfrm>
            <a:off x="0" y="6387755"/>
            <a:ext cx="475504" cy="476017"/>
          </a:xfrm>
          <a:prstGeom prst="rect">
            <a:avLst/>
          </a:prstGeom>
          <a:solidFill>
            <a:srgbClr val="0070C0"/>
          </a:solidFill>
          <a:ln w="19050">
            <a:solidFill>
              <a:srgbClr val="0070C0"/>
            </a:solidFill>
            <a:miter lim="800000"/>
          </a:ln>
          <a:effectLst/>
        </p:spPr>
        <p:txBody>
          <a:bodyPr rtlCol="0" anchor="ctr"/>
          <a:lstStyle/>
          <a:p>
            <a:pPr algn="ctr">
              <a:buClr>
                <a:srgbClr val="0000FF"/>
              </a:buClr>
            </a:pPr>
            <a:r>
              <a:rPr lang="en-US" altLang="zh-CN"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15</a:t>
            </a:r>
            <a:endParaRPr lang="en-US" altLang="zh-CN"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159412"/>
            <a:ext cx="8600349" cy="5698588"/>
          </a:xfrm>
          <a:prstGeom prst="rect">
            <a:avLst/>
          </a:prstGeom>
        </p:spPr>
      </p:pic>
      <p:grpSp>
        <p:nvGrpSpPr>
          <p:cNvPr id="29" name="组合 28"/>
          <p:cNvGrpSpPr/>
          <p:nvPr/>
        </p:nvGrpSpPr>
        <p:grpSpPr>
          <a:xfrm>
            <a:off x="7021831" y="1465899"/>
            <a:ext cx="4460112" cy="540000"/>
            <a:chOff x="1967137" y="1717566"/>
            <a:chExt cx="4460112" cy="540000"/>
          </a:xfrm>
        </p:grpSpPr>
        <p:sp>
          <p:nvSpPr>
            <p:cNvPr id="2" name="矩形: 圆角 1"/>
            <p:cNvSpPr/>
            <p:nvPr/>
          </p:nvSpPr>
          <p:spPr>
            <a:xfrm>
              <a:off x="2544417" y="1717566"/>
              <a:ext cx="3882832" cy="540000"/>
            </a:xfrm>
            <a:prstGeom prst="roundRect">
              <a:avLst/>
            </a:prstGeom>
            <a:solidFill>
              <a:srgbClr val="BED8F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dirty="0">
                <a:ea typeface="字魂59号-创粗黑" panose="00000500000000000000" pitchFamily="2" charset="-122"/>
                <a:cs typeface="+mn-ea"/>
              </a:endParaRPr>
            </a:p>
          </p:txBody>
        </p:sp>
        <p:sp>
          <p:nvSpPr>
            <p:cNvPr id="38" name="矩形 37"/>
            <p:cNvSpPr/>
            <p:nvPr/>
          </p:nvSpPr>
          <p:spPr>
            <a:xfrm>
              <a:off x="2704650" y="1755274"/>
              <a:ext cx="3569885" cy="461665"/>
            </a:xfrm>
            <a:prstGeom prst="rect">
              <a:avLst/>
            </a:prstGeom>
          </p:spPr>
          <p:txBody>
            <a:bodyPr wrap="square">
              <a:spAutoFit/>
              <a:scene3d>
                <a:camera prst="orthographicFront"/>
                <a:lightRig rig="threePt" dir="t">
                  <a:rot lat="0" lon="0" rev="0"/>
                </a:lightRig>
              </a:scene3d>
              <a:sp3d contourW="12700"/>
            </a:bodyPr>
            <a:lstStyle/>
            <a:p>
              <a:r>
                <a:rPr lang="zh-CN" altLang="en-US" sz="2400" b="1" dirty="0">
                  <a:solidFill>
                    <a:schemeClr val="accent6"/>
                  </a:solidFill>
                  <a:latin typeface="黑体" panose="02010609060101010101" pitchFamily="49" charset="-122"/>
                  <a:ea typeface="黑体" panose="02010609060101010101" pitchFamily="49" charset="-122"/>
                  <a:cs typeface="+mn-ea"/>
                </a:rPr>
                <a:t>控制系统设计的基本原则</a:t>
              </a:r>
              <a:endParaRPr lang="zh-CN" altLang="en-US" sz="2400" b="1" dirty="0">
                <a:solidFill>
                  <a:schemeClr val="accent6"/>
                </a:solidFill>
                <a:latin typeface="黑体" panose="02010609060101010101" pitchFamily="49" charset="-122"/>
                <a:ea typeface="黑体" panose="02010609060101010101" pitchFamily="49" charset="-122"/>
                <a:cs typeface="+mn-ea"/>
                <a:sym typeface="字魂59号-创粗黑" panose="00000500000000000000" pitchFamily="2" charset="-122"/>
              </a:endParaRPr>
            </a:p>
          </p:txBody>
        </p:sp>
        <p:sp>
          <p:nvSpPr>
            <p:cNvPr id="22" name="矩形 21"/>
            <p:cNvSpPr/>
            <p:nvPr/>
          </p:nvSpPr>
          <p:spPr>
            <a:xfrm>
              <a:off x="1967137" y="1717566"/>
              <a:ext cx="540000" cy="5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文本框 22"/>
            <p:cNvSpPr txBox="1"/>
            <p:nvPr/>
          </p:nvSpPr>
          <p:spPr>
            <a:xfrm>
              <a:off x="2040834" y="1717566"/>
              <a:ext cx="356188" cy="461665"/>
            </a:xfrm>
            <a:prstGeom prst="rect">
              <a:avLst/>
            </a:prstGeom>
            <a:noFill/>
          </p:spPr>
          <p:txBody>
            <a:bodyPr wrap="none" rtlCol="0">
              <a:spAutoFit/>
            </a:bodyPr>
            <a:lstStyle/>
            <a:p>
              <a:r>
                <a:rPr lang="en-US" altLang="zh-CN" sz="2400" b="1" dirty="0">
                  <a:solidFill>
                    <a:schemeClr val="bg1"/>
                  </a:solidFill>
                  <a:latin typeface="Arial" panose="020B0604020202020204" pitchFamily="34" charset="0"/>
                  <a:cs typeface="Arial" panose="020B0604020202020204" pitchFamily="34" charset="0"/>
                </a:rPr>
                <a:t>1</a:t>
              </a:r>
              <a:endParaRPr lang="zh-CN" altLang="en-US" sz="2400" b="1" dirty="0">
                <a:solidFill>
                  <a:schemeClr val="bg1"/>
                </a:solidFill>
                <a:latin typeface="Arial" panose="020B0604020202020204" pitchFamily="34" charset="0"/>
                <a:cs typeface="Arial" panose="020B0604020202020204" pitchFamily="34" charset="0"/>
              </a:endParaRPr>
            </a:p>
          </p:txBody>
        </p:sp>
      </p:grpSp>
      <p:grpSp>
        <p:nvGrpSpPr>
          <p:cNvPr id="31" name="组合 30"/>
          <p:cNvGrpSpPr/>
          <p:nvPr/>
        </p:nvGrpSpPr>
        <p:grpSpPr>
          <a:xfrm>
            <a:off x="7021831" y="3150981"/>
            <a:ext cx="4460112" cy="540000"/>
            <a:chOff x="1967137" y="4255217"/>
            <a:chExt cx="4460112" cy="540000"/>
          </a:xfrm>
        </p:grpSpPr>
        <p:sp>
          <p:nvSpPr>
            <p:cNvPr id="78" name="矩形: 圆角 1"/>
            <p:cNvSpPr/>
            <p:nvPr/>
          </p:nvSpPr>
          <p:spPr>
            <a:xfrm>
              <a:off x="2544417" y="4255217"/>
              <a:ext cx="3882832" cy="540000"/>
            </a:xfrm>
            <a:prstGeom prst="roundRect">
              <a:avLst/>
            </a:prstGeom>
            <a:solidFill>
              <a:srgbClr val="BED8F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a:ea typeface="字魂59号-创粗黑" panose="00000500000000000000" pitchFamily="2" charset="-122"/>
                <a:cs typeface="+mn-ea"/>
              </a:endParaRPr>
            </a:p>
          </p:txBody>
        </p:sp>
        <p:sp>
          <p:nvSpPr>
            <p:cNvPr id="81" name="矩形 80"/>
            <p:cNvSpPr/>
            <p:nvPr/>
          </p:nvSpPr>
          <p:spPr>
            <a:xfrm>
              <a:off x="2704372" y="4292925"/>
              <a:ext cx="3159198" cy="461665"/>
            </a:xfrm>
            <a:prstGeom prst="rect">
              <a:avLst/>
            </a:prstGeom>
          </p:spPr>
          <p:txBody>
            <a:bodyPr wrap="square">
              <a:spAutoFit/>
              <a:scene3d>
                <a:camera prst="orthographicFront"/>
                <a:lightRig rig="threePt" dir="t">
                  <a:rot lat="0" lon="0" rev="0"/>
                </a:lightRig>
              </a:scene3d>
              <a:sp3d contourW="12700"/>
            </a:bodyPr>
            <a:lstStyle/>
            <a:p>
              <a:r>
                <a:rPr lang="zh-CN" altLang="en-US" sz="2400" b="1" dirty="0">
                  <a:solidFill>
                    <a:schemeClr val="accent6"/>
                  </a:solidFill>
                  <a:latin typeface="黑体" panose="02010609060101010101" pitchFamily="49" charset="-122"/>
                  <a:ea typeface="黑体" panose="02010609060101010101" pitchFamily="49" charset="-122"/>
                  <a:cs typeface="+mn-ea"/>
                </a:rPr>
                <a:t>控制系统硬件配置</a:t>
              </a:r>
              <a:r>
                <a:rPr lang="en-US" altLang="zh-CN" sz="2400" b="1" dirty="0">
                  <a:solidFill>
                    <a:schemeClr val="accent6"/>
                  </a:solidFill>
                  <a:latin typeface="黑体" panose="02010609060101010101" pitchFamily="49" charset="-122"/>
                  <a:ea typeface="黑体" panose="02010609060101010101" pitchFamily="49" charset="-122"/>
                  <a:cs typeface="+mn-ea"/>
                </a:rPr>
                <a:t>	</a:t>
              </a:r>
              <a:endParaRPr lang="zh-CN" altLang="en-US" sz="2400" b="1" dirty="0">
                <a:solidFill>
                  <a:schemeClr val="accent6"/>
                </a:solidFill>
                <a:latin typeface="黑体" panose="02010609060101010101" pitchFamily="49" charset="-122"/>
                <a:ea typeface="黑体" panose="02010609060101010101" pitchFamily="49" charset="-122"/>
                <a:cs typeface="+mn-ea"/>
                <a:sym typeface="字魂59号-创粗黑" panose="00000500000000000000" pitchFamily="2" charset="-122"/>
              </a:endParaRPr>
            </a:p>
          </p:txBody>
        </p:sp>
        <p:sp>
          <p:nvSpPr>
            <p:cNvPr id="86" name="矩形 85"/>
            <p:cNvSpPr/>
            <p:nvPr/>
          </p:nvSpPr>
          <p:spPr>
            <a:xfrm>
              <a:off x="1967137" y="4255217"/>
              <a:ext cx="540000" cy="5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7" name="文本框 86"/>
            <p:cNvSpPr txBox="1"/>
            <p:nvPr/>
          </p:nvSpPr>
          <p:spPr>
            <a:xfrm>
              <a:off x="2040834" y="4255217"/>
              <a:ext cx="356188" cy="461665"/>
            </a:xfrm>
            <a:prstGeom prst="rect">
              <a:avLst/>
            </a:prstGeom>
            <a:noFill/>
          </p:spPr>
          <p:txBody>
            <a:bodyPr wrap="none" rtlCol="0">
              <a:spAutoFit/>
            </a:bodyPr>
            <a:lstStyle/>
            <a:p>
              <a:r>
                <a:rPr lang="en-US" altLang="zh-CN" sz="2400" b="1" dirty="0">
                  <a:solidFill>
                    <a:schemeClr val="bg1"/>
                  </a:solidFill>
                  <a:latin typeface="Arial" panose="020B0604020202020204" pitchFamily="34" charset="0"/>
                  <a:cs typeface="Arial" panose="020B0604020202020204" pitchFamily="34" charset="0"/>
                </a:rPr>
                <a:t>3</a:t>
              </a:r>
              <a:endParaRPr lang="zh-CN" altLang="en-US" sz="2400" b="1" dirty="0">
                <a:solidFill>
                  <a:schemeClr val="bg1"/>
                </a:solidFill>
                <a:latin typeface="Arial" panose="020B0604020202020204" pitchFamily="34" charset="0"/>
                <a:cs typeface="Arial" panose="020B0604020202020204" pitchFamily="34" charset="0"/>
              </a:endParaRPr>
            </a:p>
          </p:txBody>
        </p:sp>
      </p:grpSp>
      <p:grpSp>
        <p:nvGrpSpPr>
          <p:cNvPr id="32" name="组合 31"/>
          <p:cNvGrpSpPr/>
          <p:nvPr/>
        </p:nvGrpSpPr>
        <p:grpSpPr>
          <a:xfrm>
            <a:off x="7012500" y="3984190"/>
            <a:ext cx="5275763" cy="540000"/>
            <a:chOff x="1967137" y="5051879"/>
            <a:chExt cx="4809385" cy="540000"/>
          </a:xfrm>
        </p:grpSpPr>
        <p:sp>
          <p:nvSpPr>
            <p:cNvPr id="88" name="矩形: 圆角 1"/>
            <p:cNvSpPr/>
            <p:nvPr/>
          </p:nvSpPr>
          <p:spPr>
            <a:xfrm>
              <a:off x="2544416" y="5051879"/>
              <a:ext cx="3882831" cy="540000"/>
            </a:xfrm>
            <a:prstGeom prst="roundRect">
              <a:avLst/>
            </a:prstGeom>
            <a:solidFill>
              <a:srgbClr val="BED8F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a:ea typeface="字魂59号-创粗黑" panose="00000500000000000000" pitchFamily="2" charset="-122"/>
                <a:cs typeface="+mn-ea"/>
              </a:endParaRPr>
            </a:p>
          </p:txBody>
        </p:sp>
        <p:sp>
          <p:nvSpPr>
            <p:cNvPr id="89" name="矩形 88"/>
            <p:cNvSpPr/>
            <p:nvPr/>
          </p:nvSpPr>
          <p:spPr>
            <a:xfrm>
              <a:off x="2489768" y="5070926"/>
              <a:ext cx="4286754" cy="461665"/>
            </a:xfrm>
            <a:prstGeom prst="rect">
              <a:avLst/>
            </a:prstGeom>
          </p:spPr>
          <p:txBody>
            <a:bodyPr wrap="square">
              <a:spAutoFit/>
              <a:scene3d>
                <a:camera prst="orthographicFront"/>
                <a:lightRig rig="threePt" dir="t">
                  <a:rot lat="0" lon="0" rev="0"/>
                </a:lightRig>
              </a:scene3d>
              <a:sp3d contourW="12700"/>
            </a:bodyPr>
            <a:lstStyle/>
            <a:p>
              <a:r>
                <a:rPr lang="zh-CN" altLang="en-US" sz="2400" b="1" dirty="0">
                  <a:solidFill>
                    <a:schemeClr val="accent6"/>
                  </a:solidFill>
                  <a:latin typeface="黑体" panose="02010609060101010101" pitchFamily="49" charset="-122"/>
                  <a:ea typeface="黑体" panose="02010609060101010101" pitchFamily="49" charset="-122"/>
                  <a:cs typeface="+mn-ea"/>
                  <a:sym typeface="字魂59号-创粗黑" panose="00000500000000000000" pitchFamily="2" charset="-122"/>
                </a:rPr>
                <a:t> 控制系统软件配置及编程语言</a:t>
              </a:r>
              <a:endParaRPr lang="zh-CN" altLang="en-US" sz="2400" b="1" dirty="0">
                <a:solidFill>
                  <a:schemeClr val="accent6"/>
                </a:solidFill>
                <a:latin typeface="黑体" panose="02010609060101010101" pitchFamily="49" charset="-122"/>
                <a:ea typeface="黑体" panose="02010609060101010101" pitchFamily="49" charset="-122"/>
                <a:cs typeface="+mn-ea"/>
                <a:sym typeface="字魂59号-创粗黑" panose="00000500000000000000" pitchFamily="2" charset="-122"/>
              </a:endParaRPr>
            </a:p>
          </p:txBody>
        </p:sp>
        <p:sp>
          <p:nvSpPr>
            <p:cNvPr id="90" name="矩形 89"/>
            <p:cNvSpPr/>
            <p:nvPr/>
          </p:nvSpPr>
          <p:spPr>
            <a:xfrm>
              <a:off x="1967137" y="5051879"/>
              <a:ext cx="540000" cy="5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1" name="文本框 90"/>
            <p:cNvSpPr txBox="1"/>
            <p:nvPr/>
          </p:nvSpPr>
          <p:spPr>
            <a:xfrm>
              <a:off x="2040834" y="5051879"/>
              <a:ext cx="356188" cy="461665"/>
            </a:xfrm>
            <a:prstGeom prst="rect">
              <a:avLst/>
            </a:prstGeom>
            <a:noFill/>
          </p:spPr>
          <p:txBody>
            <a:bodyPr wrap="none" rtlCol="0">
              <a:spAutoFit/>
            </a:bodyPr>
            <a:lstStyle/>
            <a:p>
              <a:r>
                <a:rPr lang="en-US" altLang="zh-CN" sz="2400" b="1" dirty="0">
                  <a:solidFill>
                    <a:schemeClr val="bg1"/>
                  </a:solidFill>
                  <a:latin typeface="Arial" panose="020B0604020202020204" pitchFamily="34" charset="0"/>
                  <a:cs typeface="Arial" panose="020B0604020202020204" pitchFamily="34" charset="0"/>
                </a:rPr>
                <a:t>4</a:t>
              </a:r>
              <a:endParaRPr lang="zh-CN" altLang="en-US" sz="2400" b="1" dirty="0">
                <a:solidFill>
                  <a:schemeClr val="bg1"/>
                </a:solidFill>
                <a:latin typeface="Arial" panose="020B0604020202020204" pitchFamily="34" charset="0"/>
                <a:cs typeface="Arial" panose="020B0604020202020204" pitchFamily="34" charset="0"/>
              </a:endParaRPr>
            </a:p>
          </p:txBody>
        </p:sp>
      </p:grpSp>
      <p:sp>
        <p:nvSpPr>
          <p:cNvPr id="45" name="文本框 19"/>
          <p:cNvSpPr txBox="1"/>
          <p:nvPr/>
        </p:nvSpPr>
        <p:spPr>
          <a:xfrm>
            <a:off x="1577363" y="839801"/>
            <a:ext cx="7976254" cy="52197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第七章 </a:t>
            </a:r>
            <a:r>
              <a:rPr lang="zh-CN" altLang="en-US" sz="2800" b="1" dirty="0" smtClean="0">
                <a:solidFill>
                  <a:srgbClr val="000000"/>
                </a:solidFill>
                <a:latin typeface="微软雅黑" panose="020B0503020204020204" pitchFamily="34" charset="-122"/>
                <a:ea typeface="微软雅黑" panose="020B0503020204020204" pitchFamily="34" charset="-122"/>
              </a:rPr>
              <a:t>  </a:t>
            </a:r>
            <a:r>
              <a:rPr lang="en-US" altLang="zh-CN" sz="2800" b="1" dirty="0" smtClean="0">
                <a:solidFill>
                  <a:srgbClr val="000000"/>
                </a:solidFill>
                <a:latin typeface="微软雅黑" panose="020B0503020204020204" pitchFamily="34" charset="-122"/>
                <a:ea typeface="微软雅黑" panose="020B0503020204020204" pitchFamily="34" charset="-122"/>
              </a:rPr>
              <a:t>7.1 </a:t>
            </a:r>
            <a:r>
              <a:rPr lang="zh-CN" altLang="en-US" sz="2800" b="1" dirty="0" smtClean="0">
                <a:solidFill>
                  <a:srgbClr val="000000"/>
                </a:solidFill>
                <a:latin typeface="微软雅黑" panose="020B0503020204020204" pitchFamily="34" charset="-122"/>
                <a:ea typeface="微软雅黑" panose="020B0503020204020204" pitchFamily="34" charset="-122"/>
              </a:rPr>
              <a:t>过程控制系统工程</a:t>
            </a:r>
            <a:r>
              <a:rPr lang="zh-CN" altLang="en-US" sz="2800" b="1" dirty="0" smtClean="0">
                <a:solidFill>
                  <a:srgbClr val="000000"/>
                </a:solidFill>
                <a:latin typeface="微软雅黑" panose="020B0503020204020204" pitchFamily="34" charset="-122"/>
                <a:ea typeface="微软雅黑" panose="020B0503020204020204" pitchFamily="34" charset="-122"/>
              </a:rPr>
              <a:t>设计</a:t>
            </a:r>
            <a:endParaRPr lang="zh-CN" altLang="en-US" sz="2800" b="1" dirty="0" smtClean="0">
              <a:solidFill>
                <a:srgbClr val="000000"/>
              </a:solidFill>
              <a:latin typeface="微软雅黑" panose="020B0503020204020204" pitchFamily="34" charset="-122"/>
              <a:ea typeface="微软雅黑" panose="020B0503020204020204" pitchFamily="34" charset="-122"/>
            </a:endParaRPr>
          </a:p>
        </p:txBody>
      </p:sp>
      <p:grpSp>
        <p:nvGrpSpPr>
          <p:cNvPr id="44" name="组合 43"/>
          <p:cNvGrpSpPr/>
          <p:nvPr/>
        </p:nvGrpSpPr>
        <p:grpSpPr>
          <a:xfrm>
            <a:off x="7021831" y="2308440"/>
            <a:ext cx="4460110" cy="540000"/>
            <a:chOff x="1967137" y="1717566"/>
            <a:chExt cx="4460110" cy="540000"/>
          </a:xfrm>
        </p:grpSpPr>
        <p:sp>
          <p:nvSpPr>
            <p:cNvPr id="46" name="矩形: 圆角 45"/>
            <p:cNvSpPr/>
            <p:nvPr/>
          </p:nvSpPr>
          <p:spPr>
            <a:xfrm>
              <a:off x="2544417" y="1717566"/>
              <a:ext cx="3882830" cy="540000"/>
            </a:xfrm>
            <a:prstGeom prst="roundRect">
              <a:avLst/>
            </a:prstGeom>
            <a:solidFill>
              <a:srgbClr val="BED8F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dirty="0">
                <a:ea typeface="字魂59号-创粗黑" panose="00000500000000000000" pitchFamily="2" charset="-122"/>
                <a:cs typeface="+mn-ea"/>
              </a:endParaRPr>
            </a:p>
          </p:txBody>
        </p:sp>
        <p:sp>
          <p:nvSpPr>
            <p:cNvPr id="47" name="矩形 46"/>
            <p:cNvSpPr/>
            <p:nvPr/>
          </p:nvSpPr>
          <p:spPr>
            <a:xfrm>
              <a:off x="2681825" y="1756733"/>
              <a:ext cx="3600173" cy="461665"/>
            </a:xfrm>
            <a:prstGeom prst="rect">
              <a:avLst/>
            </a:prstGeom>
          </p:spPr>
          <p:txBody>
            <a:bodyPr wrap="square">
              <a:spAutoFit/>
              <a:scene3d>
                <a:camera prst="orthographicFront"/>
                <a:lightRig rig="threePt" dir="t">
                  <a:rot lat="0" lon="0" rev="0"/>
                </a:lightRig>
              </a:scene3d>
              <a:sp3d contourW="12700"/>
            </a:bodyPr>
            <a:lstStyle/>
            <a:p>
              <a:r>
                <a:rPr lang="zh-CN" altLang="en-US" sz="2400" b="1" dirty="0">
                  <a:solidFill>
                    <a:schemeClr val="accent6"/>
                  </a:solidFill>
                  <a:latin typeface="黑体" panose="02010609060101010101" pitchFamily="49" charset="-122"/>
                  <a:ea typeface="黑体" panose="02010609060101010101" pitchFamily="49" charset="-122"/>
                  <a:cs typeface="+mn-ea"/>
                </a:rPr>
                <a:t>控制系统设计的基本步骤</a:t>
              </a:r>
              <a:endParaRPr lang="zh-CN" altLang="en-US" sz="2400" b="1" dirty="0">
                <a:solidFill>
                  <a:schemeClr val="accent6"/>
                </a:solidFill>
                <a:latin typeface="黑体" panose="02010609060101010101" pitchFamily="49" charset="-122"/>
                <a:ea typeface="黑体" panose="02010609060101010101" pitchFamily="49" charset="-122"/>
                <a:cs typeface="+mn-ea"/>
                <a:sym typeface="字魂59号-创粗黑" panose="00000500000000000000" pitchFamily="2" charset="-122"/>
              </a:endParaRPr>
            </a:p>
          </p:txBody>
        </p:sp>
        <p:sp>
          <p:nvSpPr>
            <p:cNvPr id="48" name="矩形 47"/>
            <p:cNvSpPr/>
            <p:nvPr/>
          </p:nvSpPr>
          <p:spPr>
            <a:xfrm>
              <a:off x="1967137" y="1717566"/>
              <a:ext cx="540000" cy="5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9" name="文本框 48"/>
            <p:cNvSpPr txBox="1"/>
            <p:nvPr/>
          </p:nvSpPr>
          <p:spPr>
            <a:xfrm>
              <a:off x="2040834" y="1717566"/>
              <a:ext cx="356188" cy="461665"/>
            </a:xfrm>
            <a:prstGeom prst="rect">
              <a:avLst/>
            </a:prstGeom>
            <a:noFill/>
          </p:spPr>
          <p:txBody>
            <a:bodyPr wrap="none" rtlCol="0">
              <a:spAutoFit/>
            </a:bodyPr>
            <a:lstStyle/>
            <a:p>
              <a:r>
                <a:rPr lang="en-US" altLang="zh-CN" sz="2400" b="1" dirty="0">
                  <a:solidFill>
                    <a:schemeClr val="bg1"/>
                  </a:solidFill>
                  <a:latin typeface="Arial" panose="020B0604020202020204" pitchFamily="34" charset="0"/>
                  <a:cs typeface="Arial" panose="020B0604020202020204" pitchFamily="34" charset="0"/>
                </a:rPr>
                <a:t>2</a:t>
              </a:r>
              <a:endParaRPr lang="zh-CN" altLang="en-US" sz="2400" b="1" dirty="0">
                <a:solidFill>
                  <a:schemeClr val="bg1"/>
                </a:solidFill>
                <a:latin typeface="Arial" panose="020B0604020202020204" pitchFamily="34" charset="0"/>
                <a:cs typeface="Arial" panose="020B0604020202020204" pitchFamily="34" charset="0"/>
              </a:endParaRPr>
            </a:p>
          </p:txBody>
        </p:sp>
      </p:grpSp>
      <p:grpSp>
        <p:nvGrpSpPr>
          <p:cNvPr id="24" name="组合 23"/>
          <p:cNvGrpSpPr/>
          <p:nvPr/>
        </p:nvGrpSpPr>
        <p:grpSpPr>
          <a:xfrm>
            <a:off x="7043603" y="4743079"/>
            <a:ext cx="4890250" cy="549331"/>
            <a:chOff x="1967137" y="5042548"/>
            <a:chExt cx="4809385" cy="549331"/>
          </a:xfrm>
        </p:grpSpPr>
        <p:sp>
          <p:nvSpPr>
            <p:cNvPr id="25" name="矩形: 圆角 1"/>
            <p:cNvSpPr/>
            <p:nvPr/>
          </p:nvSpPr>
          <p:spPr>
            <a:xfrm>
              <a:off x="2535910" y="5042548"/>
              <a:ext cx="3882831" cy="540000"/>
            </a:xfrm>
            <a:prstGeom prst="roundRect">
              <a:avLst/>
            </a:prstGeom>
            <a:solidFill>
              <a:srgbClr val="BED8F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a:ea typeface="字魂59号-创粗黑" panose="00000500000000000000" pitchFamily="2" charset="-122"/>
                <a:cs typeface="+mn-ea"/>
              </a:endParaRPr>
            </a:p>
          </p:txBody>
        </p:sp>
        <p:sp>
          <p:nvSpPr>
            <p:cNvPr id="26" name="矩形 25"/>
            <p:cNvSpPr/>
            <p:nvPr/>
          </p:nvSpPr>
          <p:spPr>
            <a:xfrm>
              <a:off x="2489768" y="5070926"/>
              <a:ext cx="4286754" cy="461665"/>
            </a:xfrm>
            <a:prstGeom prst="rect">
              <a:avLst/>
            </a:prstGeom>
          </p:spPr>
          <p:txBody>
            <a:bodyPr wrap="square">
              <a:spAutoFit/>
              <a:scene3d>
                <a:camera prst="orthographicFront"/>
                <a:lightRig rig="threePt" dir="t">
                  <a:rot lat="0" lon="0" rev="0"/>
                </a:lightRig>
              </a:scene3d>
              <a:sp3d contourW="12700"/>
            </a:bodyPr>
            <a:lstStyle/>
            <a:p>
              <a:r>
                <a:rPr lang="zh-CN" altLang="en-US" sz="2400" b="1" dirty="0">
                  <a:solidFill>
                    <a:schemeClr val="accent6"/>
                  </a:solidFill>
                  <a:latin typeface="黑体" panose="02010609060101010101" pitchFamily="49" charset="-122"/>
                  <a:ea typeface="黑体" panose="02010609060101010101" pitchFamily="49" charset="-122"/>
                  <a:cs typeface="+mn-ea"/>
                  <a:sym typeface="字魂59号-创粗黑" panose="00000500000000000000" pitchFamily="2" charset="-122"/>
                </a:rPr>
                <a:t> 下位机软件设计规划</a:t>
              </a:r>
              <a:endParaRPr lang="zh-CN" altLang="en-US" sz="2400" b="1" dirty="0">
                <a:solidFill>
                  <a:schemeClr val="accent6"/>
                </a:solidFill>
                <a:latin typeface="黑体" panose="02010609060101010101" pitchFamily="49" charset="-122"/>
                <a:ea typeface="黑体" panose="02010609060101010101" pitchFamily="49" charset="-122"/>
                <a:cs typeface="+mn-ea"/>
                <a:sym typeface="字魂59号-创粗黑" panose="00000500000000000000" pitchFamily="2" charset="-122"/>
              </a:endParaRPr>
            </a:p>
          </p:txBody>
        </p:sp>
        <p:sp>
          <p:nvSpPr>
            <p:cNvPr id="27" name="矩形 26"/>
            <p:cNvSpPr/>
            <p:nvPr/>
          </p:nvSpPr>
          <p:spPr>
            <a:xfrm>
              <a:off x="1967137" y="5051879"/>
              <a:ext cx="540000" cy="5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文本框 27"/>
            <p:cNvSpPr txBox="1"/>
            <p:nvPr/>
          </p:nvSpPr>
          <p:spPr>
            <a:xfrm>
              <a:off x="2040834" y="5051879"/>
              <a:ext cx="324701" cy="461665"/>
            </a:xfrm>
            <a:prstGeom prst="rect">
              <a:avLst/>
            </a:prstGeom>
            <a:noFill/>
          </p:spPr>
          <p:txBody>
            <a:bodyPr wrap="none" rtlCol="0">
              <a:spAutoFit/>
            </a:bodyPr>
            <a:lstStyle/>
            <a:p>
              <a:r>
                <a:rPr lang="en-US" altLang="zh-CN" sz="2400" b="1" dirty="0">
                  <a:solidFill>
                    <a:schemeClr val="bg1"/>
                  </a:solidFill>
                  <a:latin typeface="Arial" panose="020B0604020202020204" pitchFamily="34" charset="0"/>
                  <a:cs typeface="Arial" panose="020B0604020202020204" pitchFamily="34" charset="0"/>
                </a:rPr>
                <a:t>5</a:t>
              </a:r>
              <a:endParaRPr lang="zh-CN" altLang="en-US" sz="2400" b="1" dirty="0">
                <a:solidFill>
                  <a:schemeClr val="bg1"/>
                </a:solidFill>
                <a:latin typeface="Arial" panose="020B0604020202020204" pitchFamily="34" charset="0"/>
                <a:cs typeface="Arial" panose="020B0604020202020204" pitchFamily="34" charset="0"/>
              </a:endParaRPr>
            </a:p>
          </p:txBody>
        </p:sp>
      </p:grpSp>
      <p:grpSp>
        <p:nvGrpSpPr>
          <p:cNvPr id="30" name="组合 29"/>
          <p:cNvGrpSpPr/>
          <p:nvPr/>
        </p:nvGrpSpPr>
        <p:grpSpPr>
          <a:xfrm>
            <a:off x="7043602" y="5470868"/>
            <a:ext cx="5291467" cy="540000"/>
            <a:chOff x="1967137" y="5051879"/>
            <a:chExt cx="4809385" cy="540000"/>
          </a:xfrm>
        </p:grpSpPr>
        <p:sp>
          <p:nvSpPr>
            <p:cNvPr id="33" name="矩形: 圆角 1"/>
            <p:cNvSpPr/>
            <p:nvPr/>
          </p:nvSpPr>
          <p:spPr>
            <a:xfrm>
              <a:off x="2544417" y="5051879"/>
              <a:ext cx="3574465" cy="540000"/>
            </a:xfrm>
            <a:prstGeom prst="roundRect">
              <a:avLst/>
            </a:prstGeom>
            <a:solidFill>
              <a:srgbClr val="BED8F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6195"/>
              <a:r>
                <a:rPr lang="zh-CN" altLang="en-US" sz="2400" b="1" dirty="0">
                  <a:solidFill>
                    <a:schemeClr val="accent5">
                      <a:lumMod val="75000"/>
                    </a:schemeClr>
                  </a:solidFill>
                  <a:latin typeface="黑体" panose="02010609060101010101" pitchFamily="49" charset="-122"/>
                  <a:ea typeface="黑体" panose="02010609060101010101" pitchFamily="49" charset="-122"/>
                  <a:cs typeface="+mn-ea"/>
                </a:rPr>
                <a:t>控制系统工程设计</a:t>
              </a:r>
              <a:endParaRPr lang="zh-CN" altLang="en-US" sz="2400" b="1" dirty="0">
                <a:solidFill>
                  <a:schemeClr val="accent5">
                    <a:lumMod val="75000"/>
                  </a:schemeClr>
                </a:solidFill>
                <a:latin typeface="黑体" panose="02010609060101010101" pitchFamily="49" charset="-122"/>
                <a:ea typeface="黑体" panose="02010609060101010101" pitchFamily="49" charset="-122"/>
                <a:cs typeface="+mn-ea"/>
              </a:endParaRPr>
            </a:p>
          </p:txBody>
        </p:sp>
        <p:sp>
          <p:nvSpPr>
            <p:cNvPr id="34" name="矩形 33"/>
            <p:cNvSpPr/>
            <p:nvPr/>
          </p:nvSpPr>
          <p:spPr>
            <a:xfrm>
              <a:off x="2489768" y="5070926"/>
              <a:ext cx="4286754" cy="461665"/>
            </a:xfrm>
            <a:prstGeom prst="rect">
              <a:avLst/>
            </a:prstGeom>
          </p:spPr>
          <p:txBody>
            <a:bodyPr wrap="square">
              <a:spAutoFit/>
              <a:scene3d>
                <a:camera prst="orthographicFront"/>
                <a:lightRig rig="threePt" dir="t">
                  <a:rot lat="0" lon="0" rev="0"/>
                </a:lightRig>
              </a:scene3d>
              <a:sp3d contourW="12700"/>
            </a:bodyPr>
            <a:lstStyle/>
            <a:p>
              <a:r>
                <a:rPr lang="zh-CN" altLang="en-US" sz="2400" b="1" dirty="0">
                  <a:solidFill>
                    <a:schemeClr val="accent6"/>
                  </a:solidFill>
                  <a:latin typeface="黑体" panose="02010609060101010101" pitchFamily="49" charset="-122"/>
                  <a:ea typeface="黑体" panose="02010609060101010101" pitchFamily="49" charset="-122"/>
                  <a:cs typeface="+mn-ea"/>
                  <a:sym typeface="字魂59号-创粗黑" panose="00000500000000000000" pitchFamily="2" charset="-122"/>
                </a:rPr>
                <a:t> </a:t>
              </a:r>
              <a:endParaRPr lang="zh-CN" altLang="en-US" sz="2400" b="1" dirty="0">
                <a:solidFill>
                  <a:schemeClr val="accent6"/>
                </a:solidFill>
                <a:latin typeface="黑体" panose="02010609060101010101" pitchFamily="49" charset="-122"/>
                <a:ea typeface="黑体" panose="02010609060101010101" pitchFamily="49" charset="-122"/>
                <a:cs typeface="+mn-ea"/>
                <a:sym typeface="字魂59号-创粗黑" panose="00000500000000000000" pitchFamily="2" charset="-122"/>
              </a:endParaRPr>
            </a:p>
          </p:txBody>
        </p:sp>
        <p:sp>
          <p:nvSpPr>
            <p:cNvPr id="35" name="矩形 34"/>
            <p:cNvSpPr/>
            <p:nvPr/>
          </p:nvSpPr>
          <p:spPr>
            <a:xfrm>
              <a:off x="1967137" y="5051879"/>
              <a:ext cx="540000" cy="5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文本框 35"/>
            <p:cNvSpPr txBox="1"/>
            <p:nvPr/>
          </p:nvSpPr>
          <p:spPr>
            <a:xfrm>
              <a:off x="2040834" y="5051879"/>
              <a:ext cx="324701" cy="461665"/>
            </a:xfrm>
            <a:prstGeom prst="rect">
              <a:avLst/>
            </a:prstGeom>
            <a:noFill/>
          </p:spPr>
          <p:txBody>
            <a:bodyPr wrap="none" rtlCol="0">
              <a:spAutoFit/>
            </a:bodyPr>
            <a:lstStyle/>
            <a:p>
              <a:r>
                <a:rPr lang="en-US" altLang="zh-CN" sz="2400" b="1" dirty="0">
                  <a:solidFill>
                    <a:schemeClr val="bg1"/>
                  </a:solidFill>
                  <a:latin typeface="Arial" panose="020B0604020202020204" pitchFamily="34" charset="0"/>
                  <a:cs typeface="Arial" panose="020B0604020202020204" pitchFamily="34" charset="0"/>
                </a:rPr>
                <a:t>6</a:t>
              </a:r>
              <a:endParaRPr lang="zh-CN" altLang="en-US" sz="2400" b="1" dirty="0">
                <a:solidFill>
                  <a:schemeClr val="bg1"/>
                </a:solidFill>
                <a:latin typeface="Arial" panose="020B0604020202020204" pitchFamily="34" charset="0"/>
                <a:cs typeface="Arial" panose="020B0604020202020204" pitchFamily="34" charset="0"/>
              </a:endParaRPr>
            </a:p>
          </p:txBody>
        </p:sp>
      </p:grpSp>
      <p:grpSp>
        <p:nvGrpSpPr>
          <p:cNvPr id="37" name="组合 36"/>
          <p:cNvGrpSpPr/>
          <p:nvPr/>
        </p:nvGrpSpPr>
        <p:grpSpPr>
          <a:xfrm>
            <a:off x="7049135" y="6163268"/>
            <a:ext cx="5291467" cy="540000"/>
            <a:chOff x="1967137" y="5051879"/>
            <a:chExt cx="4809385" cy="540000"/>
          </a:xfrm>
        </p:grpSpPr>
        <p:sp>
          <p:nvSpPr>
            <p:cNvPr id="39" name="矩形: 圆角 1"/>
            <p:cNvSpPr/>
            <p:nvPr/>
          </p:nvSpPr>
          <p:spPr>
            <a:xfrm>
              <a:off x="2544417" y="5051879"/>
              <a:ext cx="3574465" cy="540000"/>
            </a:xfrm>
            <a:prstGeom prst="roundRect">
              <a:avLst/>
            </a:prstGeom>
            <a:solidFill>
              <a:srgbClr val="BED8F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6195"/>
              <a:r>
                <a:rPr lang="zh-CN" altLang="en-US" sz="2400" b="1" dirty="0" smtClean="0">
                  <a:solidFill>
                    <a:schemeClr val="accent5">
                      <a:lumMod val="75000"/>
                    </a:schemeClr>
                  </a:solidFill>
                  <a:latin typeface="黑体" panose="02010609060101010101" pitchFamily="49" charset="-122"/>
                  <a:ea typeface="黑体" panose="02010609060101010101" pitchFamily="49" charset="-122"/>
                  <a:cs typeface="+mn-ea"/>
                </a:rPr>
                <a:t>控制系统询价、报价</a:t>
              </a:r>
              <a:endParaRPr lang="zh-CN" altLang="en-US" sz="2400" b="1" dirty="0">
                <a:solidFill>
                  <a:schemeClr val="accent5">
                    <a:lumMod val="75000"/>
                  </a:schemeClr>
                </a:solidFill>
                <a:latin typeface="黑体" panose="02010609060101010101" pitchFamily="49" charset="-122"/>
                <a:ea typeface="黑体" panose="02010609060101010101" pitchFamily="49" charset="-122"/>
                <a:cs typeface="+mn-ea"/>
              </a:endParaRPr>
            </a:p>
          </p:txBody>
        </p:sp>
        <p:sp>
          <p:nvSpPr>
            <p:cNvPr id="40" name="矩形 39"/>
            <p:cNvSpPr/>
            <p:nvPr/>
          </p:nvSpPr>
          <p:spPr>
            <a:xfrm>
              <a:off x="2489768" y="5070926"/>
              <a:ext cx="4286754" cy="461665"/>
            </a:xfrm>
            <a:prstGeom prst="rect">
              <a:avLst/>
            </a:prstGeom>
          </p:spPr>
          <p:txBody>
            <a:bodyPr wrap="square">
              <a:spAutoFit/>
              <a:scene3d>
                <a:camera prst="orthographicFront"/>
                <a:lightRig rig="threePt" dir="t">
                  <a:rot lat="0" lon="0" rev="0"/>
                </a:lightRig>
              </a:scene3d>
              <a:sp3d contourW="12700"/>
            </a:bodyPr>
            <a:lstStyle/>
            <a:p>
              <a:r>
                <a:rPr lang="zh-CN" altLang="en-US" sz="2400" b="1" dirty="0">
                  <a:solidFill>
                    <a:schemeClr val="accent6"/>
                  </a:solidFill>
                  <a:latin typeface="黑体" panose="02010609060101010101" pitchFamily="49" charset="-122"/>
                  <a:ea typeface="黑体" panose="02010609060101010101" pitchFamily="49" charset="-122"/>
                  <a:cs typeface="+mn-ea"/>
                  <a:sym typeface="字魂59号-创粗黑" panose="00000500000000000000" pitchFamily="2" charset="-122"/>
                </a:rPr>
                <a:t> </a:t>
              </a:r>
              <a:endParaRPr lang="zh-CN" altLang="en-US" sz="2400" b="1" dirty="0">
                <a:solidFill>
                  <a:schemeClr val="accent6"/>
                </a:solidFill>
                <a:latin typeface="黑体" panose="02010609060101010101" pitchFamily="49" charset="-122"/>
                <a:ea typeface="黑体" panose="02010609060101010101" pitchFamily="49" charset="-122"/>
                <a:cs typeface="+mn-ea"/>
                <a:sym typeface="字魂59号-创粗黑" panose="00000500000000000000" pitchFamily="2" charset="-122"/>
              </a:endParaRPr>
            </a:p>
          </p:txBody>
        </p:sp>
        <p:sp>
          <p:nvSpPr>
            <p:cNvPr id="41" name="矩形 40"/>
            <p:cNvSpPr/>
            <p:nvPr/>
          </p:nvSpPr>
          <p:spPr>
            <a:xfrm>
              <a:off x="1967137" y="5051879"/>
              <a:ext cx="540000" cy="5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2" name="文本框 35"/>
            <p:cNvSpPr txBox="1"/>
            <p:nvPr/>
          </p:nvSpPr>
          <p:spPr>
            <a:xfrm>
              <a:off x="2040834" y="5051879"/>
              <a:ext cx="323737" cy="461665"/>
            </a:xfrm>
            <a:prstGeom prst="rect">
              <a:avLst/>
            </a:prstGeom>
            <a:noFill/>
          </p:spPr>
          <p:txBody>
            <a:bodyPr wrap="none" rtlCol="0">
              <a:spAutoFit/>
            </a:bodyPr>
            <a:lstStyle/>
            <a:p>
              <a:r>
                <a:rPr lang="en-US" altLang="zh-CN" sz="2400" b="1" dirty="0" smtClean="0">
                  <a:solidFill>
                    <a:schemeClr val="bg1"/>
                  </a:solidFill>
                  <a:latin typeface="Arial" panose="020B0604020202020204" pitchFamily="34" charset="0"/>
                  <a:cs typeface="Arial" panose="020B0604020202020204" pitchFamily="34" charset="0"/>
                </a:rPr>
                <a:t>7</a:t>
              </a:r>
              <a:endParaRPr lang="zh-CN" altLang="en-US" sz="2400" b="1" dirty="0">
                <a:solidFill>
                  <a:schemeClr val="bg1"/>
                </a:solidFill>
                <a:latin typeface="Arial" panose="020B0604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945" y="811397"/>
            <a:ext cx="8727161" cy="583565"/>
          </a:xfrm>
          <a:prstGeom prst="rect">
            <a:avLst/>
          </a:prstGeom>
          <a:noFill/>
        </p:spPr>
        <p:txBody>
          <a:bodyPr wrap="square" rtlCol="0">
            <a:spAutoFit/>
          </a:bodyPr>
          <a:lstStyle/>
          <a:p>
            <a:r>
              <a:rPr kumimoji="1" lang="en-US" altLang="zh-CN"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zh-CN" sz="3200" b="1" dirty="0">
                <a:solidFill>
                  <a:srgbClr val="000066"/>
                </a:solidFill>
                <a:latin typeface="楷体" panose="02010609060101010101" pitchFamily="49" charset="-122"/>
                <a:ea typeface="楷体" panose="02010609060101010101" pitchFamily="49" charset="-122"/>
              </a:rPr>
              <a:t>控制系统软件配置及编程语言</a:t>
            </a:r>
            <a:endParaRPr kumimoji="1" lang="zh-CN" altLang="zh-CN" sz="3200" b="1" dirty="0">
              <a:solidFill>
                <a:srgbClr val="000066"/>
              </a:solidFill>
              <a:latin typeface="楷体" panose="02010609060101010101" pitchFamily="49" charset="-122"/>
              <a:ea typeface="楷体" panose="02010609060101010101" pitchFamily="49" charset="-122"/>
            </a:endParaRPr>
          </a:p>
        </p:txBody>
      </p:sp>
      <p:sp>
        <p:nvSpPr>
          <p:cNvPr id="91" name="TextBox 6"/>
          <p:cNvSpPr txBox="1"/>
          <p:nvPr/>
        </p:nvSpPr>
        <p:spPr>
          <a:xfrm>
            <a:off x="307917" y="1472511"/>
            <a:ext cx="10350144" cy="551815"/>
          </a:xfrm>
          <a:prstGeom prst="rect">
            <a:avLst/>
          </a:prstGeom>
          <a:noFill/>
        </p:spPr>
        <p:txBody>
          <a:bodyPr wrap="square" lIns="91410" tIns="45703" rIns="91410" bIns="45703" rtlCol="0">
            <a:spAutoFit/>
          </a:bodyPr>
          <a:lstStyle/>
          <a:p>
            <a:pPr marL="342900" indent="-342900">
              <a:lnSpc>
                <a:spcPct val="125000"/>
              </a:lnSpc>
              <a:buClr>
                <a:srgbClr val="FF0000"/>
              </a:buClr>
              <a:buFont typeface="Wingdings" panose="05000000000000000000" pitchFamily="2" charset="2"/>
              <a:buChar char="Ø"/>
            </a:pPr>
            <a:r>
              <a:rPr lang="zh-CN" altLang="zh-CN" sz="2400" dirty="0">
                <a:solidFill>
                  <a:srgbClr val="0000FF"/>
                </a:solidFill>
                <a:latin typeface="Times New Roman" panose="02020603050405020304" pitchFamily="18" charset="0"/>
                <a:ea typeface="黑体" panose="02010609060101010101" pitchFamily="49" charset="-122"/>
              </a:rPr>
              <a:t>控制系统软件层次</a:t>
            </a:r>
            <a:endParaRPr lang="zh-CN" altLang="zh-CN" sz="2400" dirty="0">
              <a:solidFill>
                <a:srgbClr val="0000FF"/>
              </a:solidFill>
              <a:latin typeface="Times New Roman" panose="02020603050405020304" pitchFamily="18" charset="0"/>
              <a:ea typeface="黑体" panose="02010609060101010101" pitchFamily="49" charset="-122"/>
            </a:endParaRPr>
          </a:p>
        </p:txBody>
      </p:sp>
      <p:sp>
        <p:nvSpPr>
          <p:cNvPr id="36" name="TextBox 7"/>
          <p:cNvSpPr txBox="1"/>
          <p:nvPr/>
        </p:nvSpPr>
        <p:spPr>
          <a:xfrm>
            <a:off x="-343912" y="2099026"/>
            <a:ext cx="10584409" cy="4476115"/>
          </a:xfrm>
          <a:prstGeom prst="rect">
            <a:avLst/>
          </a:prstGeom>
          <a:noFill/>
        </p:spPr>
        <p:txBody>
          <a:bodyPr wrap="square" lIns="91410" tIns="45703" rIns="91410" bIns="45703" rtlCol="0">
            <a:spAutoFit/>
          </a:bodyPr>
          <a:lstStyle/>
          <a:p>
            <a:pPr marL="1714500" lvl="3" indent="-342900">
              <a:lnSpc>
                <a:spcPct val="125000"/>
              </a:lnSpc>
              <a:spcAft>
                <a:spcPts val="300"/>
              </a:spcAft>
              <a:buClr>
                <a:srgbClr val="FF0000"/>
              </a:buClr>
              <a:buSzPct val="90000"/>
              <a:buFont typeface="Wingdings" panose="05000000000000000000" charset="0"/>
              <a:buChar char="ü"/>
            </a:pPr>
            <a:r>
              <a:rPr lang="zh-CN" altLang="en-US" sz="2000" dirty="0">
                <a:solidFill>
                  <a:srgbClr val="FF0000"/>
                </a:solidFill>
                <a:latin typeface="Times New Roman" panose="02020603050405020304" pitchFamily="18" charset="0"/>
                <a:ea typeface="黑体" panose="02010609060101010101" pitchFamily="49" charset="-122"/>
              </a:rPr>
              <a:t>硬件配置</a:t>
            </a:r>
            <a:r>
              <a:rPr lang="en-US" altLang="zh-CN"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000066"/>
                </a:solidFill>
                <a:latin typeface="Times New Roman" panose="02020603050405020304" pitchFamily="18" charset="0"/>
                <a:ea typeface="黑体" panose="02010609060101010101" pitchFamily="49" charset="-122"/>
              </a:rPr>
              <a:t>根据控制要求</a:t>
            </a:r>
            <a:r>
              <a:rPr lang="zh-CN" altLang="en-US" sz="2000" dirty="0">
                <a:solidFill>
                  <a:srgbClr val="FF0000"/>
                </a:solidFill>
                <a:latin typeface="Times New Roman" panose="02020603050405020304" pitchFamily="18" charset="0"/>
                <a:ea typeface="黑体" panose="02010609060101010101" pitchFamily="49" charset="-122"/>
              </a:rPr>
              <a:t>配置各类站的数量</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每个站的网络参数</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各个现场</a:t>
            </a:r>
            <a:r>
              <a:rPr lang="en-US" altLang="zh-CN" sz="2000" dirty="0">
                <a:solidFill>
                  <a:srgbClr val="FF0000"/>
                </a:solidFill>
                <a:latin typeface="Times New Roman" panose="02020603050405020304" pitchFamily="18" charset="0"/>
                <a:ea typeface="黑体" panose="02010609060101010101" pitchFamily="49" charset="-122"/>
              </a:rPr>
              <a:t>I/O</a:t>
            </a:r>
            <a:r>
              <a:rPr lang="zh-CN" altLang="en-US" sz="2000" dirty="0">
                <a:solidFill>
                  <a:srgbClr val="FF0000"/>
                </a:solidFill>
                <a:latin typeface="Times New Roman" panose="02020603050405020304" pitchFamily="18" charset="0"/>
                <a:ea typeface="黑体" panose="02010609060101010101" pitchFamily="49" charset="-122"/>
              </a:rPr>
              <a:t>的</a:t>
            </a:r>
            <a:r>
              <a:rPr lang="en-US" altLang="zh-CN" sz="2000" dirty="0">
                <a:solidFill>
                  <a:srgbClr val="FF0000"/>
                </a:solidFill>
                <a:latin typeface="Times New Roman" panose="02020603050405020304" pitchFamily="18" charset="0"/>
                <a:ea typeface="黑体" panose="02010609060101010101" pitchFamily="49" charset="-122"/>
              </a:rPr>
              <a:t>I/O</a:t>
            </a:r>
            <a:r>
              <a:rPr lang="zh-CN" altLang="en-US" sz="2000" dirty="0">
                <a:solidFill>
                  <a:srgbClr val="FF0000"/>
                </a:solidFill>
                <a:latin typeface="Times New Roman" panose="02020603050405020304" pitchFamily="18" charset="0"/>
                <a:ea typeface="黑体" panose="02010609060101010101" pitchFamily="49" charset="-122"/>
              </a:rPr>
              <a:t>配置</a:t>
            </a:r>
            <a:r>
              <a:rPr lang="zh-CN" altLang="en-US" sz="2000" dirty="0">
                <a:solidFill>
                  <a:srgbClr val="000066"/>
                </a:solidFill>
                <a:latin typeface="Times New Roman" panose="02020603050405020304" pitchFamily="18" charset="0"/>
                <a:ea typeface="黑体" panose="02010609060101010101" pitchFamily="49" charset="-122"/>
              </a:rPr>
              <a:t>（如各种</a:t>
            </a:r>
            <a:r>
              <a:rPr lang="en-US" altLang="zh-CN" sz="2000" dirty="0">
                <a:solidFill>
                  <a:srgbClr val="000066"/>
                </a:solidFill>
                <a:latin typeface="Times New Roman" panose="02020603050405020304" pitchFamily="18" charset="0"/>
                <a:ea typeface="黑体" panose="02010609060101010101" pitchFamily="49" charset="-122"/>
              </a:rPr>
              <a:t>I/O</a:t>
            </a:r>
            <a:r>
              <a:rPr lang="zh-CN" altLang="en-US" sz="2000" dirty="0">
                <a:solidFill>
                  <a:srgbClr val="000066"/>
                </a:solidFill>
                <a:latin typeface="Times New Roman" panose="02020603050405020304" pitchFamily="18" charset="0"/>
                <a:ea typeface="黑体" panose="02010609060101010101" pitchFamily="49" charset="-122"/>
              </a:rPr>
              <a:t>模块的数量、是否冗余、与主控单元的连接方式等）以及各个站的功能定义。</a:t>
            </a:r>
            <a:endParaRPr lang="zh-CN" altLang="en-US" sz="2000" dirty="0">
              <a:solidFill>
                <a:srgbClr val="000066"/>
              </a:solidFill>
              <a:latin typeface="Times New Roman" panose="02020603050405020304" pitchFamily="18" charset="0"/>
              <a:ea typeface="黑体" panose="02010609060101010101" pitchFamily="49" charset="-122"/>
            </a:endParaRPr>
          </a:p>
          <a:p>
            <a:pPr marL="1714500" lvl="3" indent="-342900">
              <a:lnSpc>
                <a:spcPct val="125000"/>
              </a:lnSpc>
              <a:spcAft>
                <a:spcPts val="300"/>
              </a:spcAft>
              <a:buClr>
                <a:srgbClr val="FF0000"/>
              </a:buClr>
              <a:buSzPct val="90000"/>
              <a:buFont typeface="Wingdings" panose="05000000000000000000" charset="0"/>
              <a:buChar char="ü"/>
            </a:pPr>
            <a:r>
              <a:rPr lang="zh-CN" altLang="en-US" sz="2000" dirty="0">
                <a:solidFill>
                  <a:srgbClr val="FF0000"/>
                </a:solidFill>
                <a:latin typeface="Times New Roman" panose="02020603050405020304" pitchFamily="18" charset="0"/>
                <a:ea typeface="黑体" panose="02010609060101010101" pitchFamily="49" charset="-122"/>
              </a:rPr>
              <a:t>定义数据库</a:t>
            </a:r>
            <a:r>
              <a:rPr lang="zh-CN" altLang="en-US" sz="2000" dirty="0">
                <a:solidFill>
                  <a:srgbClr val="000066"/>
                </a:solidFill>
                <a:latin typeface="Times New Roman" panose="02020603050405020304" pitchFamily="18" charset="0"/>
                <a:ea typeface="黑体" panose="02010609060101010101" pitchFamily="49" charset="-122"/>
              </a:rPr>
              <a:t>：包括</a:t>
            </a:r>
            <a:r>
              <a:rPr lang="zh-CN" altLang="en-US" sz="2000" dirty="0">
                <a:solidFill>
                  <a:srgbClr val="FF0000"/>
                </a:solidFill>
                <a:latin typeface="Times New Roman" panose="02020603050405020304" pitchFamily="18" charset="0"/>
                <a:ea typeface="黑体" panose="02010609060101010101" pitchFamily="49" charset="-122"/>
              </a:rPr>
              <a:t>历史数据</a:t>
            </a:r>
            <a:r>
              <a:rPr lang="zh-CN" altLang="en-US" sz="2000" dirty="0">
                <a:solidFill>
                  <a:srgbClr val="000066"/>
                </a:solidFill>
                <a:latin typeface="Times New Roman" panose="02020603050405020304" pitchFamily="18" charset="0"/>
                <a:ea typeface="黑体" panose="02010609060101010101" pitchFamily="49" charset="-122"/>
              </a:rPr>
              <a:t>（按一定的存储周期存储的实时数据，通常将数据存储在计算机的硬盘上以备查用）和</a:t>
            </a:r>
            <a:r>
              <a:rPr lang="zh-CN" altLang="en-US" sz="2000" dirty="0">
                <a:solidFill>
                  <a:srgbClr val="FF0000"/>
                </a:solidFill>
                <a:latin typeface="Times New Roman" panose="02020603050405020304" pitchFamily="18" charset="0"/>
                <a:ea typeface="黑体" panose="02010609060101010101" pitchFamily="49" charset="-122"/>
              </a:rPr>
              <a:t>实时数据</a:t>
            </a:r>
            <a:r>
              <a:rPr lang="zh-CN" altLang="en-US" sz="2000" dirty="0">
                <a:solidFill>
                  <a:srgbClr val="000066"/>
                </a:solidFill>
                <a:latin typeface="Times New Roman" panose="02020603050405020304" pitchFamily="18" charset="0"/>
                <a:ea typeface="黑体" panose="02010609060101010101" pitchFamily="49" charset="-122"/>
              </a:rPr>
              <a:t>（现场物理</a:t>
            </a:r>
            <a:r>
              <a:rPr lang="en-US" altLang="zh-CN" sz="2000" dirty="0">
                <a:solidFill>
                  <a:srgbClr val="000066"/>
                </a:solidFill>
                <a:latin typeface="Times New Roman" panose="02020603050405020304" pitchFamily="18" charset="0"/>
                <a:ea typeface="黑体" panose="02010609060101010101" pitchFamily="49" charset="-122"/>
              </a:rPr>
              <a:t>I/O</a:t>
            </a:r>
            <a:r>
              <a:rPr lang="zh-CN" altLang="en-US" sz="2000" dirty="0">
                <a:solidFill>
                  <a:srgbClr val="000066"/>
                </a:solidFill>
                <a:latin typeface="Times New Roman" panose="02020603050405020304" pitchFamily="18" charset="0"/>
                <a:ea typeface="黑体" panose="02010609060101010101" pitchFamily="49" charset="-122"/>
              </a:rPr>
              <a:t>点数据和控制计算时，中间点变量的数据）。</a:t>
            </a:r>
            <a:endParaRPr lang="zh-CN" altLang="en-US" sz="2000" dirty="0">
              <a:solidFill>
                <a:srgbClr val="000066"/>
              </a:solidFill>
              <a:latin typeface="Times New Roman" panose="02020603050405020304" pitchFamily="18" charset="0"/>
              <a:ea typeface="黑体" panose="02010609060101010101" pitchFamily="49" charset="-122"/>
            </a:endParaRPr>
          </a:p>
          <a:p>
            <a:pPr marL="1714500" lvl="3" indent="-342900">
              <a:lnSpc>
                <a:spcPct val="125000"/>
              </a:lnSpc>
              <a:spcAft>
                <a:spcPts val="300"/>
              </a:spcAft>
              <a:buClr>
                <a:srgbClr val="FF0000"/>
              </a:buClr>
              <a:buSzPct val="90000"/>
              <a:buFont typeface="Wingdings" panose="05000000000000000000" charset="0"/>
              <a:buChar char="ü"/>
            </a:pPr>
            <a:r>
              <a:rPr lang="zh-CN" altLang="en-US" sz="2000" dirty="0">
                <a:solidFill>
                  <a:srgbClr val="000066"/>
                </a:solidFill>
                <a:latin typeface="Times New Roman" panose="02020603050405020304" pitchFamily="18" charset="0"/>
                <a:ea typeface="黑体" panose="02010609060101010101" pitchFamily="49" charset="-122"/>
              </a:rPr>
              <a:t>历史数据和实时数据的</a:t>
            </a:r>
            <a:r>
              <a:rPr lang="zh-CN" altLang="en-US" sz="2000" dirty="0">
                <a:solidFill>
                  <a:srgbClr val="FF0000"/>
                </a:solidFill>
                <a:latin typeface="Times New Roman" panose="02020603050405020304" pitchFamily="18" charset="0"/>
                <a:ea typeface="黑体" panose="02010609060101010101" pitchFamily="49" charset="-122"/>
              </a:rPr>
              <a:t>趋势显示</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列表</a:t>
            </a:r>
            <a:r>
              <a:rPr lang="zh-CN" altLang="en-US" sz="2000" dirty="0">
                <a:solidFill>
                  <a:srgbClr val="000066"/>
                </a:solidFill>
                <a:latin typeface="Times New Roman" panose="02020603050405020304" pitchFamily="18" charset="0"/>
                <a:ea typeface="黑体" panose="02010609060101010101" pitchFamily="49" charset="-122"/>
              </a:rPr>
              <a:t>和</a:t>
            </a:r>
            <a:r>
              <a:rPr lang="zh-CN" altLang="en-US" sz="2000" dirty="0">
                <a:solidFill>
                  <a:srgbClr val="FF0000"/>
                </a:solidFill>
                <a:latin typeface="Times New Roman" panose="02020603050405020304" pitchFamily="18" charset="0"/>
                <a:ea typeface="黑体" panose="02010609060101010101" pitchFamily="49" charset="-122"/>
              </a:rPr>
              <a:t>打印输出</a:t>
            </a:r>
            <a:r>
              <a:rPr lang="zh-CN" altLang="en-US" sz="2000" dirty="0">
                <a:solidFill>
                  <a:srgbClr val="000066"/>
                </a:solidFill>
                <a:latin typeface="Times New Roman" panose="02020603050405020304" pitchFamily="18" charset="0"/>
                <a:ea typeface="黑体" panose="02010609060101010101" pitchFamily="49" charset="-122"/>
              </a:rPr>
              <a:t>等定义。</a:t>
            </a:r>
            <a:endParaRPr lang="zh-CN" altLang="en-US" sz="2000" dirty="0">
              <a:solidFill>
                <a:srgbClr val="000066"/>
              </a:solidFill>
              <a:latin typeface="Times New Roman" panose="02020603050405020304" pitchFamily="18" charset="0"/>
              <a:ea typeface="黑体" panose="02010609060101010101" pitchFamily="49" charset="-122"/>
            </a:endParaRPr>
          </a:p>
          <a:p>
            <a:pPr marL="1714500" lvl="3" indent="-342900">
              <a:lnSpc>
                <a:spcPct val="125000"/>
              </a:lnSpc>
              <a:spcAft>
                <a:spcPts val="300"/>
              </a:spcAft>
              <a:buClr>
                <a:srgbClr val="FF0000"/>
              </a:buClr>
              <a:buSzPct val="90000"/>
              <a:buFont typeface="Wingdings" panose="05000000000000000000" charset="0"/>
              <a:buChar char="ü"/>
            </a:pPr>
            <a:r>
              <a:rPr lang="zh-CN" altLang="en-US" sz="2000" dirty="0">
                <a:solidFill>
                  <a:srgbClr val="FF0000"/>
                </a:solidFill>
                <a:latin typeface="Times New Roman" panose="02020603050405020304" pitchFamily="18" charset="0"/>
                <a:ea typeface="黑体" panose="02010609060101010101" pitchFamily="49" charset="-122"/>
              </a:rPr>
              <a:t>控制层软件组态</a:t>
            </a:r>
            <a:r>
              <a:rPr lang="en-US" altLang="zh-CN"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000066"/>
                </a:solidFill>
                <a:latin typeface="Times New Roman" panose="02020603050405020304" pitchFamily="18" charset="0"/>
                <a:ea typeface="黑体" panose="02010609060101010101" pitchFamily="49" charset="-122"/>
              </a:rPr>
              <a:t>包括确定</a:t>
            </a:r>
            <a:r>
              <a:rPr lang="zh-CN" altLang="en-US" sz="2000" dirty="0">
                <a:solidFill>
                  <a:srgbClr val="FF0000"/>
                </a:solidFill>
                <a:latin typeface="Times New Roman" panose="02020603050405020304" pitchFamily="18" charset="0"/>
                <a:ea typeface="黑体" panose="02010609060101010101" pitchFamily="49" charset="-122"/>
              </a:rPr>
              <a:t>控制目标</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控制方法</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控制算法</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控制周期</a:t>
            </a:r>
            <a:r>
              <a:rPr lang="zh-CN" altLang="en-US" sz="2000" dirty="0">
                <a:solidFill>
                  <a:srgbClr val="000066"/>
                </a:solidFill>
                <a:latin typeface="Times New Roman" panose="02020603050405020304" pitchFamily="18" charset="0"/>
                <a:ea typeface="黑体" panose="02010609060101010101" pitchFamily="49" charset="-122"/>
              </a:rPr>
              <a:t>以及与控制相关的</a:t>
            </a:r>
            <a:r>
              <a:rPr lang="zh-CN" altLang="en-US" sz="2000" dirty="0">
                <a:solidFill>
                  <a:srgbClr val="FF0000"/>
                </a:solidFill>
                <a:latin typeface="Times New Roman" panose="02020603050405020304" pitchFamily="18" charset="0"/>
                <a:ea typeface="黑体" panose="02010609060101010101" pitchFamily="49" charset="-122"/>
              </a:rPr>
              <a:t>控制变量</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控制参数</a:t>
            </a:r>
            <a:r>
              <a:rPr lang="zh-CN" altLang="en-US" sz="2000" dirty="0">
                <a:solidFill>
                  <a:srgbClr val="000066"/>
                </a:solidFill>
                <a:latin typeface="Times New Roman" panose="02020603050405020304" pitchFamily="18" charset="0"/>
                <a:ea typeface="黑体" panose="02010609060101010101" pitchFamily="49" charset="-122"/>
              </a:rPr>
              <a:t>等。</a:t>
            </a:r>
            <a:endParaRPr lang="zh-CN" altLang="en-US" sz="2000" dirty="0">
              <a:solidFill>
                <a:srgbClr val="000066"/>
              </a:solidFill>
              <a:latin typeface="Times New Roman" panose="02020603050405020304" pitchFamily="18" charset="0"/>
              <a:ea typeface="黑体" panose="02010609060101010101" pitchFamily="49" charset="-122"/>
            </a:endParaRPr>
          </a:p>
          <a:p>
            <a:pPr marL="1714500" lvl="3" indent="-342900">
              <a:lnSpc>
                <a:spcPct val="125000"/>
              </a:lnSpc>
              <a:spcAft>
                <a:spcPts val="300"/>
              </a:spcAft>
              <a:buClr>
                <a:srgbClr val="FF0000"/>
              </a:buClr>
              <a:buSzPct val="90000"/>
              <a:buFont typeface="Wingdings" panose="05000000000000000000" charset="0"/>
              <a:buChar char="ü"/>
            </a:pPr>
            <a:r>
              <a:rPr lang="zh-CN" altLang="en-US" sz="2000" dirty="0">
                <a:solidFill>
                  <a:srgbClr val="FF0000"/>
                </a:solidFill>
                <a:latin typeface="Times New Roman" panose="02020603050405020304" pitchFamily="18" charset="0"/>
                <a:ea typeface="黑体" panose="02010609060101010101" pitchFamily="49" charset="-122"/>
              </a:rPr>
              <a:t>报警定义</a:t>
            </a:r>
            <a:r>
              <a:rPr lang="zh-CN" altLang="en-US" sz="2000" dirty="0">
                <a:solidFill>
                  <a:srgbClr val="000066"/>
                </a:solidFill>
                <a:latin typeface="Times New Roman" panose="02020603050405020304" pitchFamily="18" charset="0"/>
                <a:ea typeface="黑体" panose="02010609060101010101" pitchFamily="49" charset="-122"/>
              </a:rPr>
              <a:t>：包括报警产生的</a:t>
            </a:r>
            <a:r>
              <a:rPr lang="zh-CN" altLang="en-US" sz="2000" dirty="0">
                <a:solidFill>
                  <a:srgbClr val="FF0000"/>
                </a:solidFill>
                <a:latin typeface="Times New Roman" panose="02020603050405020304" pitchFamily="18" charset="0"/>
                <a:ea typeface="黑体" panose="02010609060101010101" pitchFamily="49" charset="-122"/>
              </a:rPr>
              <a:t>条件定义</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报警方式的定义</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报警处理的定义</a:t>
            </a:r>
            <a:r>
              <a:rPr lang="zh-CN" altLang="en-US" sz="2000" dirty="0">
                <a:solidFill>
                  <a:srgbClr val="000066"/>
                </a:solidFill>
                <a:latin typeface="Times New Roman" panose="02020603050405020304" pitchFamily="18" charset="0"/>
                <a:ea typeface="黑体" panose="02010609060101010101" pitchFamily="49" charset="-122"/>
              </a:rPr>
              <a:t>及</a:t>
            </a:r>
            <a:r>
              <a:rPr lang="zh-CN" altLang="en-US" sz="2000" dirty="0">
                <a:solidFill>
                  <a:srgbClr val="FF0000"/>
                </a:solidFill>
                <a:latin typeface="Times New Roman" panose="02020603050405020304" pitchFamily="18" charset="0"/>
                <a:ea typeface="黑体" panose="02010609060101010101" pitchFamily="49" charset="-122"/>
              </a:rPr>
              <a:t>报警列表的种类与尺寸定义</a:t>
            </a:r>
            <a:r>
              <a:rPr lang="zh-CN" altLang="en-US" sz="2000" dirty="0">
                <a:solidFill>
                  <a:srgbClr val="000066"/>
                </a:solidFill>
                <a:latin typeface="Times New Roman" panose="02020603050405020304" pitchFamily="18" charset="0"/>
                <a:ea typeface="黑体" panose="02010609060101010101" pitchFamily="49" charset="-122"/>
              </a:rPr>
              <a:t>等。</a:t>
            </a:r>
            <a:endParaRPr lang="zh-CN" altLang="en-US" sz="2000" dirty="0">
              <a:solidFill>
                <a:srgbClr val="FF0000"/>
              </a:solidFill>
              <a:latin typeface="Times New Roman" panose="02020603050405020304" pitchFamily="18" charset="0"/>
              <a:ea typeface="黑体" panose="02010609060101010101" pitchFamily="49" charset="-122"/>
            </a:endParaRPr>
          </a:p>
        </p:txBody>
      </p:sp>
      <p:sp>
        <p:nvSpPr>
          <p:cNvPr id="18" name="矩形 17"/>
          <p:cNvSpPr/>
          <p:nvPr/>
        </p:nvSpPr>
        <p:spPr bwMode="auto">
          <a:xfrm>
            <a:off x="0" y="6387755"/>
            <a:ext cx="475504" cy="476017"/>
          </a:xfrm>
          <a:prstGeom prst="rect">
            <a:avLst/>
          </a:prstGeom>
          <a:solidFill>
            <a:srgbClr val="0070C0"/>
          </a:solidFill>
          <a:ln w="19050">
            <a:solidFill>
              <a:srgbClr val="0070C0"/>
            </a:solidFill>
            <a:miter lim="800000"/>
          </a:ln>
          <a:effectLst/>
        </p:spPr>
        <p:txBody>
          <a:bodyPr rtlCol="0" anchor="ctr"/>
          <a:lstStyle/>
          <a:p>
            <a:pPr algn="ctr">
              <a:buClr>
                <a:srgbClr val="0000FF"/>
              </a:buClr>
            </a:pPr>
            <a:r>
              <a:rPr lang="en-US" altLang="zh-CN"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16</a:t>
            </a:r>
            <a:endParaRPr lang="en-US" altLang="zh-CN"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945" y="811397"/>
            <a:ext cx="8727161" cy="583565"/>
          </a:xfrm>
          <a:prstGeom prst="rect">
            <a:avLst/>
          </a:prstGeom>
          <a:noFill/>
        </p:spPr>
        <p:txBody>
          <a:bodyPr wrap="square" rtlCol="0">
            <a:spAutoFit/>
          </a:bodyPr>
          <a:lstStyle/>
          <a:p>
            <a:r>
              <a:rPr kumimoji="1" lang="en-US" altLang="zh-CN"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zh-CN" sz="3200" b="1" dirty="0">
                <a:solidFill>
                  <a:srgbClr val="000066"/>
                </a:solidFill>
                <a:latin typeface="楷体" panose="02010609060101010101" pitchFamily="49" charset="-122"/>
                <a:ea typeface="楷体" panose="02010609060101010101" pitchFamily="49" charset="-122"/>
              </a:rPr>
              <a:t>控制系统软件配置及编程语言</a:t>
            </a:r>
            <a:endParaRPr kumimoji="1" lang="zh-CN" altLang="zh-CN" sz="3200" b="1" dirty="0">
              <a:solidFill>
                <a:srgbClr val="000066"/>
              </a:solidFill>
              <a:latin typeface="楷体" panose="02010609060101010101" pitchFamily="49" charset="-122"/>
              <a:ea typeface="楷体" panose="02010609060101010101" pitchFamily="49" charset="-122"/>
            </a:endParaRPr>
          </a:p>
        </p:txBody>
      </p:sp>
      <p:sp>
        <p:nvSpPr>
          <p:cNvPr id="91" name="TextBox 6"/>
          <p:cNvSpPr txBox="1"/>
          <p:nvPr/>
        </p:nvSpPr>
        <p:spPr>
          <a:xfrm>
            <a:off x="354570" y="1481842"/>
            <a:ext cx="10350144" cy="2860040"/>
          </a:xfrm>
          <a:prstGeom prst="rect">
            <a:avLst/>
          </a:prstGeom>
          <a:noFill/>
        </p:spPr>
        <p:txBody>
          <a:bodyPr wrap="square" lIns="91410" tIns="45703" rIns="91410" bIns="45703" rtlCol="0">
            <a:spAutoFit/>
          </a:bodyPr>
          <a:lstStyle/>
          <a:p>
            <a:pPr marL="342900" indent="-342900">
              <a:lnSpc>
                <a:spcPct val="125000"/>
              </a:lnSpc>
              <a:buClr>
                <a:srgbClr val="FF0000"/>
              </a:buClr>
              <a:buFont typeface="Wingdings" panose="05000000000000000000" pitchFamily="2" charset="2"/>
              <a:buChar char="Ø"/>
            </a:pPr>
            <a:r>
              <a:rPr lang="zh-CN" altLang="zh-CN" sz="2400" dirty="0">
                <a:solidFill>
                  <a:srgbClr val="0000FF"/>
                </a:solidFill>
                <a:latin typeface="Times New Roman" panose="02020603050405020304" pitchFamily="18" charset="0"/>
                <a:ea typeface="黑体" panose="02010609060101010101" pitchFamily="49" charset="-122"/>
              </a:rPr>
              <a:t>控制计算机编程语言</a:t>
            </a:r>
            <a:endParaRPr lang="zh-CN" altLang="zh-CN" sz="2400" dirty="0">
              <a:solidFill>
                <a:srgbClr val="0000FF"/>
              </a:solidFill>
              <a:latin typeface="Times New Roman" panose="02020603050405020304" pitchFamily="18" charset="0"/>
              <a:ea typeface="黑体" panose="02010609060101010101" pitchFamily="49" charset="-122"/>
            </a:endParaRPr>
          </a:p>
          <a:p>
            <a:pPr marL="800100" lvl="1" indent="-342900">
              <a:lnSpc>
                <a:spcPct val="125000"/>
              </a:lnSpc>
              <a:buClr>
                <a:srgbClr val="FF0000"/>
              </a:buClr>
              <a:buFont typeface="Wingdings" panose="05000000000000000000" pitchFamily="2" charset="2"/>
              <a:buChar char="p"/>
            </a:pPr>
            <a:r>
              <a:rPr lang="zh-CN" altLang="en-US" sz="2000" dirty="0">
                <a:solidFill>
                  <a:srgbClr val="000066"/>
                </a:solidFill>
                <a:latin typeface="Times New Roman" panose="02020603050405020304" pitchFamily="18" charset="0"/>
                <a:ea typeface="黑体" panose="02010609060101010101" pitchFamily="49" charset="-122"/>
              </a:rPr>
              <a:t>在控制系统中先要在</a:t>
            </a:r>
            <a:r>
              <a:rPr lang="zh-CN" altLang="en-US" sz="2000" dirty="0">
                <a:solidFill>
                  <a:srgbClr val="FF0000"/>
                </a:solidFill>
                <a:latin typeface="Times New Roman" panose="02020603050405020304" pitchFamily="18" charset="0"/>
                <a:ea typeface="黑体" panose="02010609060101010101" pitchFamily="49" charset="-122"/>
              </a:rPr>
              <a:t>工程师站软件</a:t>
            </a:r>
            <a:r>
              <a:rPr lang="zh-CN" altLang="en-US" sz="2000" dirty="0">
                <a:solidFill>
                  <a:srgbClr val="000066"/>
                </a:solidFill>
                <a:latin typeface="Times New Roman" panose="02020603050405020304" pitchFamily="18" charset="0"/>
                <a:ea typeface="黑体" panose="02010609060101010101" pitchFamily="49" charset="-122"/>
              </a:rPr>
              <a:t>上通过组态完成具体应用需要解决的</a:t>
            </a:r>
            <a:r>
              <a:rPr lang="zh-CN" altLang="en-US" sz="2000" dirty="0">
                <a:solidFill>
                  <a:srgbClr val="FF0000"/>
                </a:solidFill>
                <a:latin typeface="Times New Roman" panose="02020603050405020304" pitchFamily="18" charset="0"/>
                <a:ea typeface="黑体" panose="02010609060101010101" pitchFamily="49" charset="-122"/>
              </a:rPr>
              <a:t>控制方案</a:t>
            </a:r>
            <a:r>
              <a:rPr lang="zh-CN" altLang="en-US" sz="2000" dirty="0">
                <a:solidFill>
                  <a:srgbClr val="000066"/>
                </a:solidFill>
                <a:latin typeface="Times New Roman" panose="02020603050405020304" pitchFamily="18" charset="0"/>
                <a:ea typeface="黑体" panose="02010609060101010101" pitchFamily="49" charset="-122"/>
              </a:rPr>
              <a:t>，编译生成控制器需要执行的</a:t>
            </a:r>
            <a:r>
              <a:rPr lang="zh-CN" altLang="en-US" sz="2000" dirty="0">
                <a:solidFill>
                  <a:srgbClr val="FF0000"/>
                </a:solidFill>
                <a:latin typeface="Times New Roman" panose="02020603050405020304" pitchFamily="18" charset="0"/>
                <a:ea typeface="黑体" panose="02010609060101010101" pitchFamily="49" charset="-122"/>
              </a:rPr>
              <a:t>运算程序</a:t>
            </a:r>
            <a:r>
              <a:rPr lang="zh-CN" altLang="en-US" sz="2000" dirty="0">
                <a:solidFill>
                  <a:srgbClr val="000066"/>
                </a:solidFill>
                <a:latin typeface="Times New Roman" panose="02020603050405020304" pitchFamily="18" charset="0"/>
                <a:ea typeface="黑体" panose="02010609060101010101" pitchFamily="49" charset="-122"/>
              </a:rPr>
              <a:t>，下装给控制器运行软件，通过控制器运行软件的调度，实现运算程序的执行，经国际电工委员会（</a:t>
            </a:r>
            <a:r>
              <a:rPr lang="en-US" altLang="zh-CN" sz="2000" dirty="0">
                <a:solidFill>
                  <a:srgbClr val="000066"/>
                </a:solidFill>
                <a:latin typeface="Times New Roman" panose="02020603050405020304" pitchFamily="18" charset="0"/>
                <a:ea typeface="黑体" panose="02010609060101010101" pitchFamily="49" charset="-122"/>
              </a:rPr>
              <a:t>IEC</a:t>
            </a:r>
            <a:r>
              <a:rPr lang="zh-CN" altLang="en-US" sz="2000" dirty="0">
                <a:solidFill>
                  <a:srgbClr val="000066"/>
                </a:solidFill>
                <a:latin typeface="Times New Roman" panose="02020603050405020304" pitchFamily="18" charset="0"/>
                <a:ea typeface="黑体" panose="02010609060101010101" pitchFamily="49" charset="-122"/>
              </a:rPr>
              <a:t>）标准化，统一到了</a:t>
            </a:r>
            <a:r>
              <a:rPr lang="en-US" altLang="zh-CN" sz="2000" dirty="0">
                <a:solidFill>
                  <a:srgbClr val="000066"/>
                </a:solidFill>
                <a:latin typeface="Times New Roman" panose="02020603050405020304" pitchFamily="18" charset="0"/>
                <a:ea typeface="黑体" panose="02010609060101010101" pitchFamily="49" charset="-122"/>
              </a:rPr>
              <a:t>IEC 61131-3</a:t>
            </a:r>
            <a:r>
              <a:rPr lang="zh-CN" altLang="en-US" sz="2000" dirty="0">
                <a:solidFill>
                  <a:srgbClr val="000066"/>
                </a:solidFill>
                <a:latin typeface="Times New Roman" panose="02020603050405020304" pitchFamily="18" charset="0"/>
                <a:ea typeface="黑体" panose="02010609060101010101" pitchFamily="49" charset="-122"/>
              </a:rPr>
              <a:t>控制编程语言标准中，包括</a:t>
            </a:r>
            <a:r>
              <a:rPr lang="zh-CN" altLang="en-US" sz="2000" dirty="0">
                <a:solidFill>
                  <a:srgbClr val="FF0000"/>
                </a:solidFill>
                <a:latin typeface="Times New Roman" panose="02020603050405020304" pitchFamily="18" charset="0"/>
                <a:ea typeface="黑体" panose="02010609060101010101" pitchFamily="49" charset="-122"/>
              </a:rPr>
              <a:t>图形化编程语言</a:t>
            </a:r>
            <a:r>
              <a:rPr lang="zh-CN" altLang="en-US" sz="2000" dirty="0">
                <a:solidFill>
                  <a:srgbClr val="000066"/>
                </a:solidFill>
                <a:latin typeface="Times New Roman" panose="02020603050405020304" pitchFamily="18" charset="0"/>
                <a:ea typeface="黑体" panose="02010609060101010101" pitchFamily="49" charset="-122"/>
              </a:rPr>
              <a:t>和</a:t>
            </a:r>
            <a:r>
              <a:rPr lang="zh-CN" altLang="en-US" sz="2000" dirty="0">
                <a:solidFill>
                  <a:srgbClr val="FF0000"/>
                </a:solidFill>
                <a:latin typeface="Times New Roman" panose="02020603050405020304" pitchFamily="18" charset="0"/>
                <a:ea typeface="黑体" panose="02010609060101010101" pitchFamily="49" charset="-122"/>
              </a:rPr>
              <a:t>文本化编程语言：</a:t>
            </a:r>
            <a:endParaRPr lang="zh-CN" altLang="en-US" sz="2000" dirty="0">
              <a:solidFill>
                <a:srgbClr val="000066"/>
              </a:solidFill>
              <a:latin typeface="Times New Roman" panose="02020603050405020304" pitchFamily="18" charset="0"/>
              <a:ea typeface="黑体" panose="02010609060101010101" pitchFamily="49" charset="-122"/>
            </a:endParaRPr>
          </a:p>
          <a:p>
            <a:pPr marL="1257300" lvl="2" indent="-342900">
              <a:lnSpc>
                <a:spcPct val="125000"/>
              </a:lnSpc>
              <a:buClr>
                <a:srgbClr val="FF0000"/>
              </a:buClr>
              <a:buFont typeface="Wingdings" panose="05000000000000000000" charset="0"/>
              <a:buChar char="ü"/>
            </a:pPr>
            <a:r>
              <a:rPr lang="zh-CN" altLang="en-US" sz="2000" dirty="0">
                <a:solidFill>
                  <a:srgbClr val="FF0000"/>
                </a:solidFill>
                <a:latin typeface="Times New Roman" panose="02020603050405020304" pitchFamily="18" charset="0"/>
                <a:ea typeface="黑体" panose="02010609060101010101" pitchFamily="49" charset="-122"/>
              </a:rPr>
              <a:t>图形化编程语言</a:t>
            </a:r>
            <a:r>
              <a:rPr lang="zh-CN" altLang="en-US" sz="2000" dirty="0">
                <a:solidFill>
                  <a:srgbClr val="000066"/>
                </a:solidFill>
                <a:latin typeface="Times New Roman" panose="02020603050405020304" pitchFamily="18" charset="0"/>
                <a:ea typeface="黑体" panose="02010609060101010101" pitchFamily="49" charset="-122"/>
              </a:rPr>
              <a:t>包括：梯形图（</a:t>
            </a:r>
            <a:r>
              <a:rPr lang="en-US" altLang="zh-CN" sz="2000" dirty="0">
                <a:solidFill>
                  <a:srgbClr val="000066"/>
                </a:solidFill>
                <a:latin typeface="Times New Roman" panose="02020603050405020304" pitchFamily="18" charset="0"/>
                <a:ea typeface="黑体" panose="02010609060101010101" pitchFamily="49" charset="-122"/>
              </a:rPr>
              <a:t>LD</a:t>
            </a:r>
            <a:r>
              <a:rPr lang="zh-CN" altLang="en-US" sz="2000" dirty="0">
                <a:solidFill>
                  <a:srgbClr val="000066"/>
                </a:solidFill>
                <a:latin typeface="Times New Roman" panose="02020603050405020304" pitchFamily="18" charset="0"/>
                <a:ea typeface="黑体" panose="02010609060101010101" pitchFamily="49" charset="-122"/>
              </a:rPr>
              <a:t>）、功能块图</a:t>
            </a:r>
            <a:r>
              <a:rPr lang="en-US" altLang="zh-CN" sz="2000" dirty="0">
                <a:solidFill>
                  <a:srgbClr val="000066"/>
                </a:solidFill>
                <a:latin typeface="Times New Roman" panose="02020603050405020304" pitchFamily="18" charset="0"/>
                <a:ea typeface="黑体" panose="02010609060101010101" pitchFamily="49" charset="-122"/>
              </a:rPr>
              <a:t>(FBD)</a:t>
            </a:r>
            <a:r>
              <a:rPr lang="zh-CN" altLang="en-US" sz="2000" dirty="0">
                <a:solidFill>
                  <a:srgbClr val="000066"/>
                </a:solidFill>
                <a:latin typeface="Times New Roman" panose="02020603050405020304" pitchFamily="18" charset="0"/>
                <a:ea typeface="黑体" panose="02010609060101010101" pitchFamily="49" charset="-122"/>
              </a:rPr>
              <a:t>、顺序功能流程图</a:t>
            </a:r>
            <a:r>
              <a:rPr lang="en-US" altLang="zh-CN" sz="2000" dirty="0">
                <a:solidFill>
                  <a:srgbClr val="000066"/>
                </a:solidFill>
                <a:latin typeface="Times New Roman" panose="02020603050405020304" pitchFamily="18" charset="0"/>
                <a:ea typeface="黑体" panose="02010609060101010101" pitchFamily="49" charset="-122"/>
              </a:rPr>
              <a:t>(SFC)</a:t>
            </a:r>
            <a:endParaRPr lang="en-US" altLang="zh-CN" sz="2000" dirty="0">
              <a:solidFill>
                <a:srgbClr val="000066"/>
              </a:solidFill>
              <a:latin typeface="Times New Roman" panose="02020603050405020304" pitchFamily="18" charset="0"/>
              <a:ea typeface="黑体" panose="02010609060101010101" pitchFamily="49" charset="-122"/>
            </a:endParaRPr>
          </a:p>
          <a:p>
            <a:pPr marL="1257300" lvl="2" indent="-342900">
              <a:lnSpc>
                <a:spcPct val="125000"/>
              </a:lnSpc>
              <a:buClr>
                <a:srgbClr val="FF0000"/>
              </a:buClr>
              <a:buFont typeface="Wingdings" panose="05000000000000000000" charset="0"/>
              <a:buChar char="ü"/>
            </a:pPr>
            <a:r>
              <a:rPr lang="zh-CN" altLang="en-US" sz="2000" dirty="0">
                <a:solidFill>
                  <a:srgbClr val="FF0000"/>
                </a:solidFill>
                <a:latin typeface="Times New Roman" panose="02020603050405020304" pitchFamily="18" charset="0"/>
                <a:ea typeface="黑体" panose="02010609060101010101" pitchFamily="49" charset="-122"/>
              </a:rPr>
              <a:t>文本话编程语言</a:t>
            </a:r>
            <a:r>
              <a:rPr lang="zh-CN" altLang="en-US" sz="2000" dirty="0">
                <a:solidFill>
                  <a:srgbClr val="000066"/>
                </a:solidFill>
                <a:latin typeface="Times New Roman" panose="02020603050405020304" pitchFamily="18" charset="0"/>
                <a:ea typeface="黑体" panose="02010609060101010101" pitchFamily="49" charset="-122"/>
              </a:rPr>
              <a:t>包括：指令表（</a:t>
            </a:r>
            <a:r>
              <a:rPr lang="en-US" altLang="zh-CN" sz="2000" dirty="0">
                <a:solidFill>
                  <a:srgbClr val="000066"/>
                </a:solidFill>
                <a:latin typeface="Times New Roman" panose="02020603050405020304" pitchFamily="18" charset="0"/>
                <a:ea typeface="黑体" panose="02010609060101010101" pitchFamily="49" charset="-122"/>
              </a:rPr>
              <a:t>IL</a:t>
            </a:r>
            <a:r>
              <a:rPr lang="zh-CN" altLang="en-US" sz="2000" dirty="0">
                <a:solidFill>
                  <a:srgbClr val="000066"/>
                </a:solidFill>
                <a:latin typeface="Times New Roman" panose="02020603050405020304" pitchFamily="18" charset="0"/>
                <a:ea typeface="黑体" panose="02010609060101010101" pitchFamily="49" charset="-122"/>
              </a:rPr>
              <a:t>）、结构化文本（</a:t>
            </a:r>
            <a:r>
              <a:rPr lang="en-US" altLang="zh-CN" sz="2000" dirty="0">
                <a:solidFill>
                  <a:srgbClr val="000066"/>
                </a:solidFill>
                <a:latin typeface="Times New Roman" panose="02020603050405020304" pitchFamily="18" charset="0"/>
                <a:ea typeface="黑体" panose="02010609060101010101" pitchFamily="49" charset="-122"/>
              </a:rPr>
              <a:t>ST</a:t>
            </a:r>
            <a:r>
              <a:rPr lang="zh-CN" altLang="en-US" sz="2000" dirty="0">
                <a:solidFill>
                  <a:srgbClr val="000066"/>
                </a:solidFill>
                <a:latin typeface="Times New Roman" panose="02020603050405020304" pitchFamily="18" charset="0"/>
                <a:ea typeface="黑体" panose="02010609060101010101" pitchFamily="49" charset="-122"/>
              </a:rPr>
              <a:t>）</a:t>
            </a:r>
            <a:endParaRPr lang="zh-CN" altLang="en-US" sz="2000" dirty="0">
              <a:solidFill>
                <a:srgbClr val="000066"/>
              </a:solidFill>
              <a:latin typeface="Times New Roman" panose="02020603050405020304" pitchFamily="18" charset="0"/>
              <a:ea typeface="黑体" panose="02010609060101010101" pitchFamily="49" charset="-122"/>
            </a:endParaRPr>
          </a:p>
        </p:txBody>
      </p:sp>
      <p:sp>
        <p:nvSpPr>
          <p:cNvPr id="18" name="矩形 17"/>
          <p:cNvSpPr/>
          <p:nvPr/>
        </p:nvSpPr>
        <p:spPr bwMode="auto">
          <a:xfrm>
            <a:off x="0" y="6387755"/>
            <a:ext cx="475504" cy="476017"/>
          </a:xfrm>
          <a:prstGeom prst="rect">
            <a:avLst/>
          </a:prstGeom>
          <a:solidFill>
            <a:srgbClr val="0070C0"/>
          </a:solidFill>
          <a:ln w="19050">
            <a:solidFill>
              <a:srgbClr val="0070C0"/>
            </a:solidFill>
            <a:miter lim="800000"/>
          </a:ln>
          <a:effectLst/>
        </p:spPr>
        <p:txBody>
          <a:bodyPr rtlCol="0" anchor="ctr"/>
          <a:lstStyle/>
          <a:p>
            <a:pPr algn="ctr">
              <a:buClr>
                <a:srgbClr val="0000FF"/>
              </a:buClr>
            </a:pPr>
            <a:r>
              <a:rPr lang="en-US" altLang="zh-CN"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17</a:t>
            </a:r>
            <a:endParaRPr lang="en-US" altLang="zh-CN"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26163" y="4364598"/>
            <a:ext cx="1772108" cy="19335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8140" y="4404049"/>
            <a:ext cx="1972708" cy="20060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33455" t="42110" r="31332"/>
          <a:stretch>
            <a:fillRect/>
          </a:stretch>
        </p:blipFill>
        <p:spPr bwMode="auto">
          <a:xfrm>
            <a:off x="8350898" y="4488024"/>
            <a:ext cx="1800808" cy="1862371"/>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1548882" y="6336727"/>
            <a:ext cx="1623526" cy="400110"/>
          </a:xfrm>
          <a:prstGeom prst="rect">
            <a:avLst/>
          </a:prstGeom>
          <a:solidFill>
            <a:srgbClr val="0070C0"/>
          </a:solidFill>
        </p:spPr>
        <p:txBody>
          <a:bodyPr wrap="square" rtlCol="0" anchor="t">
            <a:spAutoFit/>
          </a:bodyPr>
          <a:lstStyle/>
          <a:p>
            <a:pPr algn="ctr">
              <a:spcBef>
                <a:spcPts val="600"/>
              </a:spcBef>
              <a:spcAft>
                <a:spcPts val="600"/>
              </a:spcAft>
            </a:pP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梯形图</a:t>
            </a:r>
            <a:endPar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矩形 8"/>
          <p:cNvSpPr/>
          <p:nvPr/>
        </p:nvSpPr>
        <p:spPr>
          <a:xfrm>
            <a:off x="8201609" y="6377160"/>
            <a:ext cx="2136710" cy="400110"/>
          </a:xfrm>
          <a:prstGeom prst="rect">
            <a:avLst/>
          </a:prstGeom>
          <a:solidFill>
            <a:srgbClr val="0070C0"/>
          </a:solidFill>
        </p:spPr>
        <p:txBody>
          <a:bodyPr wrap="square" rtlCol="0" anchor="t">
            <a:spAutoFit/>
          </a:bodyPr>
          <a:lstStyle/>
          <a:p>
            <a:pPr algn="ctr">
              <a:spcBef>
                <a:spcPts val="600"/>
              </a:spcBef>
              <a:spcAft>
                <a:spcPts val="600"/>
              </a:spcAft>
            </a:pP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顺序功能流程图</a:t>
            </a:r>
            <a:endPar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4973216" y="6367830"/>
            <a:ext cx="1691952" cy="400110"/>
          </a:xfrm>
          <a:prstGeom prst="rect">
            <a:avLst/>
          </a:prstGeom>
          <a:solidFill>
            <a:srgbClr val="0070C0"/>
          </a:solidFill>
        </p:spPr>
        <p:txBody>
          <a:bodyPr wrap="square" rtlCol="0" anchor="t">
            <a:spAutoFit/>
          </a:bodyPr>
          <a:lstStyle/>
          <a:p>
            <a:pPr algn="ctr">
              <a:spcBef>
                <a:spcPts val="600"/>
              </a:spcBef>
              <a:spcAft>
                <a:spcPts val="600"/>
              </a:spcAft>
            </a:pP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功能块图</a:t>
            </a:r>
            <a:endPar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945" y="811397"/>
            <a:ext cx="8727161" cy="583565"/>
          </a:xfrm>
          <a:prstGeom prst="rect">
            <a:avLst/>
          </a:prstGeom>
          <a:noFill/>
        </p:spPr>
        <p:txBody>
          <a:bodyPr wrap="square" rtlCol="0">
            <a:spAutoFit/>
          </a:bodyPr>
          <a:lstStyle/>
          <a:p>
            <a:r>
              <a:rPr kumimoji="1" lang="en-US" altLang="zh-CN"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5</a:t>
            </a:r>
            <a:r>
              <a:rPr kumimoji="1" lang="zh-CN" altLang="en-US"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3200" b="1" dirty="0">
                <a:solidFill>
                  <a:srgbClr val="000066"/>
                </a:solidFill>
                <a:latin typeface="楷体" panose="02010609060101010101" pitchFamily="49" charset="-122"/>
                <a:ea typeface="楷体" panose="02010609060101010101" pitchFamily="49" charset="-122"/>
              </a:rPr>
              <a:t>下位机软件设计规划</a:t>
            </a:r>
            <a:endParaRPr kumimoji="1" lang="zh-CN" altLang="zh-CN" sz="3200" b="1" dirty="0">
              <a:solidFill>
                <a:srgbClr val="000066"/>
              </a:solidFill>
              <a:latin typeface="楷体" panose="02010609060101010101" pitchFamily="49" charset="-122"/>
              <a:ea typeface="楷体" panose="02010609060101010101" pitchFamily="49" charset="-122"/>
            </a:endParaRPr>
          </a:p>
        </p:txBody>
      </p:sp>
      <p:sp>
        <p:nvSpPr>
          <p:cNvPr id="91" name="TextBox 6"/>
          <p:cNvSpPr txBox="1"/>
          <p:nvPr/>
        </p:nvSpPr>
        <p:spPr>
          <a:xfrm>
            <a:off x="354570" y="1481842"/>
            <a:ext cx="10350144" cy="5050387"/>
          </a:xfrm>
          <a:prstGeom prst="rect">
            <a:avLst/>
          </a:prstGeom>
          <a:noFill/>
        </p:spPr>
        <p:txBody>
          <a:bodyPr wrap="square" lIns="91410" tIns="45703" rIns="91410" bIns="45703" rtlCol="0">
            <a:spAutoFit/>
          </a:bodyPr>
          <a:lstStyle/>
          <a:p>
            <a:pPr marL="342900" indent="-342900">
              <a:lnSpc>
                <a:spcPct val="125000"/>
              </a:lnSpc>
              <a:buClr>
                <a:srgbClr val="FF0000"/>
              </a:buClr>
              <a:buFont typeface="Wingdings" panose="05000000000000000000" pitchFamily="2" charset="2"/>
              <a:buChar char="Ø"/>
            </a:pPr>
            <a:r>
              <a:rPr lang="zh-CN" altLang="en-US" sz="2400" dirty="0">
                <a:solidFill>
                  <a:srgbClr val="0000FF"/>
                </a:solidFill>
                <a:latin typeface="Times New Roman" panose="02020603050405020304" pitchFamily="18" charset="0"/>
                <a:ea typeface="黑体" panose="02010609060101010101" pitchFamily="49" charset="-122"/>
              </a:rPr>
              <a:t>下位控制软件的基本规划</a:t>
            </a:r>
            <a:endParaRPr lang="en-US" altLang="zh-CN" sz="2400" dirty="0">
              <a:solidFill>
                <a:srgbClr val="0000FF"/>
              </a:solidFill>
              <a:latin typeface="Times New Roman" panose="02020603050405020304" pitchFamily="18" charset="0"/>
              <a:ea typeface="黑体" panose="02010609060101010101" pitchFamily="49" charset="-122"/>
            </a:endParaRPr>
          </a:p>
          <a:p>
            <a:pPr marL="800100" lvl="1" indent="-342900">
              <a:lnSpc>
                <a:spcPct val="125000"/>
              </a:lnSpc>
              <a:buClr>
                <a:srgbClr val="FF0000"/>
              </a:buClr>
              <a:buFont typeface="Wingdings" panose="05000000000000000000" pitchFamily="2" charset="2"/>
              <a:buChar char="p"/>
            </a:pPr>
            <a:r>
              <a:rPr lang="zh-CN" altLang="en-US" sz="2000" dirty="0">
                <a:solidFill>
                  <a:schemeClr val="accent4">
                    <a:lumMod val="50000"/>
                  </a:schemeClr>
                </a:solidFill>
                <a:latin typeface="Times New Roman" panose="02020603050405020304" pitchFamily="18" charset="0"/>
                <a:ea typeface="黑体" panose="02010609060101010101" pitchFamily="49" charset="-122"/>
              </a:rPr>
              <a:t>将复杂的控制系统细分为</a:t>
            </a:r>
            <a:r>
              <a:rPr lang="zh-CN" altLang="en-US" sz="2000" dirty="0">
                <a:solidFill>
                  <a:srgbClr val="FF0000"/>
                </a:solidFill>
                <a:latin typeface="Times New Roman" panose="02020603050405020304" pitchFamily="18" charset="0"/>
                <a:ea typeface="黑体" panose="02010609060101010101" pitchFamily="49" charset="-122"/>
              </a:rPr>
              <a:t>多个任务</a:t>
            </a:r>
            <a:r>
              <a:rPr lang="zh-CN" altLang="en-US" sz="2000" dirty="0">
                <a:solidFill>
                  <a:schemeClr val="accent4">
                    <a:lumMod val="50000"/>
                  </a:schemeClr>
                </a:solidFill>
                <a:latin typeface="Times New Roman" panose="02020603050405020304" pitchFamily="18" charset="0"/>
                <a:ea typeface="黑体" panose="02010609060101010101" pitchFamily="49" charset="-122"/>
              </a:rPr>
              <a:t>，可以根据过程参数的</a:t>
            </a:r>
            <a:endParaRPr lang="en-US" altLang="zh-CN" sz="2000" dirty="0">
              <a:solidFill>
                <a:schemeClr val="accent4">
                  <a:lumMod val="50000"/>
                </a:schemeClr>
              </a:solidFill>
              <a:latin typeface="Times New Roman" panose="02020603050405020304" pitchFamily="18" charset="0"/>
              <a:ea typeface="黑体" panose="02010609060101010101" pitchFamily="49" charset="-122"/>
            </a:endParaRPr>
          </a:p>
          <a:p>
            <a:pPr lvl="1">
              <a:lnSpc>
                <a:spcPct val="125000"/>
              </a:lnSpc>
              <a:buClr>
                <a:srgbClr val="FF0000"/>
              </a:buClr>
            </a:pPr>
            <a:r>
              <a:rPr lang="zh-CN" altLang="en-US" sz="2000" dirty="0">
                <a:solidFill>
                  <a:schemeClr val="accent4">
                    <a:lumMod val="50000"/>
                  </a:schemeClr>
                </a:solidFill>
                <a:latin typeface="Times New Roman" panose="02020603050405020304" pitchFamily="18" charset="0"/>
                <a:ea typeface="黑体" panose="02010609060101010101" pitchFamily="49" charset="-122"/>
              </a:rPr>
              <a:t>相互作用关系，将控制系统划分为</a:t>
            </a:r>
            <a:r>
              <a:rPr lang="zh-CN" altLang="en-US" sz="2000" dirty="0">
                <a:solidFill>
                  <a:srgbClr val="FF0000"/>
                </a:solidFill>
                <a:latin typeface="Times New Roman" panose="02020603050405020304" pitchFamily="18" charset="0"/>
                <a:ea typeface="黑体" panose="02010609060101010101" pitchFamily="49" charset="-122"/>
              </a:rPr>
              <a:t>多个任务区域</a:t>
            </a:r>
            <a:endParaRPr lang="en-US" altLang="zh-CN" sz="2000" dirty="0">
              <a:solidFill>
                <a:srgbClr val="FF0000"/>
              </a:solidFill>
              <a:latin typeface="Times New Roman" panose="02020603050405020304" pitchFamily="18" charset="0"/>
              <a:ea typeface="黑体" panose="02010609060101010101" pitchFamily="49" charset="-122"/>
            </a:endParaRPr>
          </a:p>
          <a:p>
            <a:pPr marL="800100" lvl="1" indent="-342900">
              <a:lnSpc>
                <a:spcPct val="125000"/>
              </a:lnSpc>
              <a:buClr>
                <a:srgbClr val="FF0000"/>
              </a:buClr>
              <a:buFont typeface="Wingdings" panose="05000000000000000000" pitchFamily="2" charset="2"/>
              <a:buChar char="p"/>
            </a:pPr>
            <a:r>
              <a:rPr lang="zh-CN" altLang="en-US" sz="2000" dirty="0">
                <a:solidFill>
                  <a:schemeClr val="accent4">
                    <a:lumMod val="50000"/>
                  </a:schemeClr>
                </a:solidFill>
                <a:latin typeface="Times New Roman" panose="02020603050405020304" pitchFamily="18" charset="0"/>
                <a:ea typeface="黑体" panose="02010609060101010101" pitchFamily="49" charset="-122"/>
              </a:rPr>
              <a:t>对各任务区域进行</a:t>
            </a:r>
            <a:r>
              <a:rPr lang="zh-CN" altLang="en-US" sz="2000" dirty="0">
                <a:solidFill>
                  <a:srgbClr val="FF0000"/>
                </a:solidFill>
                <a:latin typeface="Times New Roman" panose="02020603050405020304" pitchFamily="18" charset="0"/>
                <a:ea typeface="黑体" panose="02010609060101010101" pitchFamily="49" charset="-122"/>
              </a:rPr>
              <a:t>描述</a:t>
            </a:r>
            <a:r>
              <a:rPr lang="zh-CN" altLang="en-US" sz="2000" dirty="0">
                <a:solidFill>
                  <a:schemeClr val="accent4">
                    <a:lumMod val="50000"/>
                  </a:schemeClr>
                </a:solidFill>
                <a:latin typeface="Times New Roman" panose="02020603050405020304" pitchFamily="18" charset="0"/>
                <a:ea typeface="黑体" panose="02010609060101010101" pitchFamily="49" charset="-122"/>
              </a:rPr>
              <a:t>，提出各参数之间的</a:t>
            </a:r>
            <a:r>
              <a:rPr lang="zh-CN" altLang="en-US" sz="2000" dirty="0">
                <a:solidFill>
                  <a:srgbClr val="FF0000"/>
                </a:solidFill>
                <a:latin typeface="Times New Roman" panose="02020603050405020304" pitchFamily="18" charset="0"/>
                <a:ea typeface="黑体" panose="02010609060101010101" pitchFamily="49" charset="-122"/>
              </a:rPr>
              <a:t>相互作用关系</a:t>
            </a:r>
            <a:endParaRPr lang="en-US" altLang="zh-CN" sz="2000" dirty="0">
              <a:solidFill>
                <a:srgbClr val="FF0000"/>
              </a:solidFill>
              <a:latin typeface="Times New Roman" panose="02020603050405020304" pitchFamily="18" charset="0"/>
              <a:ea typeface="黑体" panose="02010609060101010101" pitchFamily="49" charset="-122"/>
            </a:endParaRPr>
          </a:p>
          <a:p>
            <a:pPr marL="800100" lvl="1" indent="-342900">
              <a:lnSpc>
                <a:spcPct val="125000"/>
              </a:lnSpc>
              <a:buClr>
                <a:srgbClr val="FF0000"/>
              </a:buClr>
              <a:buFont typeface="Wingdings" panose="05000000000000000000" pitchFamily="2" charset="2"/>
              <a:buChar char="p"/>
            </a:pPr>
            <a:r>
              <a:rPr lang="zh-CN" altLang="en-US" sz="2000" dirty="0">
                <a:solidFill>
                  <a:schemeClr val="accent4">
                    <a:lumMod val="50000"/>
                  </a:schemeClr>
                </a:solidFill>
                <a:latin typeface="Times New Roman" panose="02020603050405020304" pitchFamily="18" charset="0"/>
                <a:ea typeface="黑体" panose="02010609060101010101" pitchFamily="49" charset="-122"/>
              </a:rPr>
              <a:t>确定各个任务区域的安全要求，逐条列出</a:t>
            </a:r>
            <a:r>
              <a:rPr lang="zh-CN" altLang="en-US" sz="2000" dirty="0">
                <a:solidFill>
                  <a:srgbClr val="FF0000"/>
                </a:solidFill>
                <a:latin typeface="Times New Roman" panose="02020603050405020304" pitchFamily="18" charset="0"/>
                <a:ea typeface="黑体" panose="02010609060101010101" pitchFamily="49" charset="-122"/>
              </a:rPr>
              <a:t>安全条件</a:t>
            </a:r>
            <a:r>
              <a:rPr lang="zh-CN" altLang="en-US" sz="2000" dirty="0">
                <a:solidFill>
                  <a:schemeClr val="accent4">
                    <a:lumMod val="50000"/>
                  </a:schemeClr>
                </a:solidFill>
                <a:latin typeface="Times New Roman" panose="02020603050405020304" pitchFamily="18" charset="0"/>
                <a:ea typeface="黑体" panose="02010609060101010101" pitchFamily="49" charset="-122"/>
              </a:rPr>
              <a:t>和</a:t>
            </a:r>
            <a:r>
              <a:rPr lang="zh-CN" altLang="en-US" sz="2000" dirty="0">
                <a:solidFill>
                  <a:srgbClr val="FF0000"/>
                </a:solidFill>
                <a:latin typeface="Times New Roman" panose="02020603050405020304" pitchFamily="18" charset="0"/>
                <a:ea typeface="黑体" panose="02010609060101010101" pitchFamily="49" charset="-122"/>
              </a:rPr>
              <a:t>安全指标</a:t>
            </a:r>
            <a:endParaRPr lang="en-US" altLang="zh-CN" sz="2000" dirty="0">
              <a:solidFill>
                <a:srgbClr val="FF0000"/>
              </a:solidFill>
              <a:latin typeface="Times New Roman" panose="02020603050405020304" pitchFamily="18" charset="0"/>
              <a:ea typeface="黑体" panose="02010609060101010101" pitchFamily="49" charset="-122"/>
            </a:endParaRPr>
          </a:p>
          <a:p>
            <a:pPr marL="800100" lvl="1" indent="-342900">
              <a:lnSpc>
                <a:spcPct val="125000"/>
              </a:lnSpc>
              <a:buClr>
                <a:srgbClr val="FF0000"/>
              </a:buClr>
              <a:buFont typeface="Wingdings" panose="05000000000000000000" pitchFamily="2" charset="2"/>
              <a:buChar char="p"/>
            </a:pPr>
            <a:r>
              <a:rPr lang="zh-CN" altLang="en-US" sz="2000" dirty="0">
                <a:solidFill>
                  <a:schemeClr val="accent3">
                    <a:lumMod val="50000"/>
                  </a:schemeClr>
                </a:solidFill>
                <a:latin typeface="Times New Roman" panose="02020603050405020304" pitchFamily="18" charset="0"/>
                <a:ea typeface="黑体" panose="02010609060101010101" pitchFamily="49" charset="-122"/>
              </a:rPr>
              <a:t>列出</a:t>
            </a:r>
            <a:r>
              <a:rPr lang="zh-CN" altLang="en-US" sz="2000" dirty="0">
                <a:solidFill>
                  <a:srgbClr val="FF0000"/>
                </a:solidFill>
                <a:latin typeface="Times New Roman" panose="02020603050405020304" pitchFamily="18" charset="0"/>
                <a:ea typeface="黑体" panose="02010609060101010101" pitchFamily="49" charset="-122"/>
              </a:rPr>
              <a:t>操作员面板</a:t>
            </a:r>
            <a:r>
              <a:rPr lang="zh-CN" altLang="en-US" sz="2000" dirty="0">
                <a:solidFill>
                  <a:schemeClr val="accent3">
                    <a:lumMod val="50000"/>
                  </a:schemeClr>
                </a:solidFill>
                <a:latin typeface="Times New Roman" panose="02020603050405020304" pitchFamily="18" charset="0"/>
                <a:ea typeface="黑体" panose="02010609060101010101" pitchFamily="49" charset="-122"/>
              </a:rPr>
              <a:t>需要操作、显示和控制的参数，为</a:t>
            </a:r>
            <a:r>
              <a:rPr lang="zh-CN" altLang="en-US" sz="2000" dirty="0">
                <a:solidFill>
                  <a:srgbClr val="FF0000"/>
                </a:solidFill>
                <a:latin typeface="Times New Roman" panose="02020603050405020304" pitchFamily="18" charset="0"/>
                <a:ea typeface="黑体" panose="02010609060101010101" pitchFamily="49" charset="-122"/>
              </a:rPr>
              <a:t>上位监控</a:t>
            </a:r>
            <a:endParaRPr lang="en-US" altLang="zh-CN" sz="2000" dirty="0">
              <a:solidFill>
                <a:srgbClr val="FF0000"/>
              </a:solidFill>
              <a:latin typeface="Times New Roman" panose="02020603050405020304" pitchFamily="18" charset="0"/>
              <a:ea typeface="黑体" panose="02010609060101010101" pitchFamily="49" charset="-122"/>
            </a:endParaRPr>
          </a:p>
          <a:p>
            <a:pPr lvl="1">
              <a:lnSpc>
                <a:spcPct val="125000"/>
              </a:lnSpc>
              <a:buClr>
                <a:srgbClr val="FF0000"/>
              </a:buClr>
            </a:pPr>
            <a:r>
              <a:rPr lang="zh-CN" altLang="en-US" sz="2000" dirty="0">
                <a:solidFill>
                  <a:schemeClr val="accent3">
                    <a:lumMod val="50000"/>
                  </a:schemeClr>
                </a:solidFill>
                <a:latin typeface="Times New Roman" panose="02020603050405020304" pitchFamily="18" charset="0"/>
                <a:ea typeface="黑体" panose="02010609060101010101" pitchFamily="49" charset="-122"/>
              </a:rPr>
              <a:t>和</a:t>
            </a:r>
            <a:r>
              <a:rPr lang="zh-CN" altLang="en-US" sz="2000" dirty="0">
                <a:solidFill>
                  <a:srgbClr val="FF0000"/>
                </a:solidFill>
                <a:latin typeface="Times New Roman" panose="02020603050405020304" pitchFamily="18" charset="0"/>
                <a:ea typeface="黑体" panose="02010609060101010101" pitchFamily="49" charset="-122"/>
              </a:rPr>
              <a:t>下位控制</a:t>
            </a:r>
            <a:r>
              <a:rPr lang="zh-CN" altLang="en-US" sz="2000" dirty="0">
                <a:solidFill>
                  <a:schemeClr val="accent3">
                    <a:lumMod val="50000"/>
                  </a:schemeClr>
                </a:solidFill>
                <a:latin typeface="Times New Roman" panose="02020603050405020304" pitchFamily="18" charset="0"/>
                <a:ea typeface="黑体" panose="02010609060101010101" pitchFamily="49" charset="-122"/>
              </a:rPr>
              <a:t>提供参数变量</a:t>
            </a:r>
            <a:endParaRPr lang="en-US" altLang="zh-CN" sz="2000" dirty="0">
              <a:solidFill>
                <a:schemeClr val="accent3">
                  <a:lumMod val="50000"/>
                </a:schemeClr>
              </a:solidFill>
              <a:latin typeface="Times New Roman" panose="02020603050405020304" pitchFamily="18" charset="0"/>
              <a:ea typeface="黑体" panose="02010609060101010101" pitchFamily="49" charset="-122"/>
            </a:endParaRPr>
          </a:p>
          <a:p>
            <a:pPr marL="800100" lvl="1" indent="-342900">
              <a:lnSpc>
                <a:spcPct val="125000"/>
              </a:lnSpc>
              <a:buClr>
                <a:srgbClr val="FF0000"/>
              </a:buClr>
              <a:buFont typeface="Wingdings" panose="05000000000000000000" pitchFamily="2" charset="2"/>
              <a:buChar char="p"/>
            </a:pPr>
            <a:r>
              <a:rPr lang="zh-CN" altLang="en-US" sz="2000" dirty="0">
                <a:solidFill>
                  <a:schemeClr val="accent3">
                    <a:lumMod val="50000"/>
                  </a:schemeClr>
                </a:solidFill>
                <a:latin typeface="Times New Roman" panose="02020603050405020304" pitchFamily="18" charset="0"/>
                <a:ea typeface="黑体" panose="02010609060101010101" pitchFamily="49" charset="-122"/>
              </a:rPr>
              <a:t>创建</a:t>
            </a:r>
            <a:r>
              <a:rPr lang="zh-CN" altLang="en-US" sz="2000" dirty="0">
                <a:solidFill>
                  <a:srgbClr val="FF0000"/>
                </a:solidFill>
                <a:latin typeface="Times New Roman" panose="02020603050405020304" pitchFamily="18" charset="0"/>
                <a:ea typeface="黑体" panose="02010609060101010101" pitchFamily="49" charset="-122"/>
              </a:rPr>
              <a:t>组态编程的图表</a:t>
            </a:r>
            <a:r>
              <a:rPr lang="zh-CN" altLang="en-US" sz="2000" dirty="0">
                <a:solidFill>
                  <a:schemeClr val="accent3">
                    <a:lumMod val="50000"/>
                  </a:schemeClr>
                </a:solidFill>
                <a:latin typeface="Times New Roman" panose="02020603050405020304" pitchFamily="18" charset="0"/>
                <a:ea typeface="黑体" panose="02010609060101010101" pitchFamily="49" charset="-122"/>
              </a:rPr>
              <a:t>，为控制系统的组态编程提供指导</a:t>
            </a:r>
            <a:endParaRPr lang="en-US" altLang="zh-CN" sz="2000" dirty="0">
              <a:solidFill>
                <a:schemeClr val="accent3">
                  <a:lumMod val="50000"/>
                </a:schemeClr>
              </a:solidFill>
              <a:latin typeface="Times New Roman" panose="02020603050405020304" pitchFamily="18" charset="0"/>
              <a:ea typeface="黑体" panose="02010609060101010101" pitchFamily="49" charset="-122"/>
            </a:endParaRPr>
          </a:p>
          <a:p>
            <a:pPr marL="800100" lvl="1" indent="-342900">
              <a:lnSpc>
                <a:spcPct val="125000"/>
              </a:lnSpc>
              <a:buClr>
                <a:srgbClr val="FF0000"/>
              </a:buClr>
              <a:buFont typeface="Wingdings" panose="05000000000000000000" pitchFamily="2" charset="2"/>
              <a:buChar char="p"/>
            </a:pPr>
            <a:endParaRPr lang="en-US" altLang="zh-CN" sz="2400" dirty="0">
              <a:solidFill>
                <a:schemeClr val="accent3">
                  <a:lumMod val="50000"/>
                </a:schemeClr>
              </a:solidFill>
              <a:latin typeface="Times New Roman" panose="02020603050405020304" pitchFamily="18" charset="0"/>
              <a:ea typeface="黑体" panose="02010609060101010101" pitchFamily="49" charset="-122"/>
            </a:endParaRPr>
          </a:p>
          <a:p>
            <a:pPr lvl="1">
              <a:lnSpc>
                <a:spcPct val="125000"/>
              </a:lnSpc>
              <a:buClr>
                <a:srgbClr val="FF0000"/>
              </a:buClr>
            </a:pPr>
            <a:endParaRPr lang="en-US" altLang="zh-CN" sz="2400" dirty="0">
              <a:solidFill>
                <a:srgbClr val="FF0000"/>
              </a:solidFill>
              <a:latin typeface="Times New Roman" panose="02020603050405020304" pitchFamily="18" charset="0"/>
              <a:ea typeface="黑体" panose="02010609060101010101" pitchFamily="49" charset="-122"/>
            </a:endParaRPr>
          </a:p>
          <a:p>
            <a:pPr marL="800100" lvl="1" indent="-342900">
              <a:lnSpc>
                <a:spcPct val="125000"/>
              </a:lnSpc>
              <a:buClr>
                <a:srgbClr val="FF0000"/>
              </a:buClr>
              <a:buFont typeface="Wingdings" panose="05000000000000000000" pitchFamily="2" charset="2"/>
              <a:buChar char="p"/>
            </a:pPr>
            <a:endParaRPr lang="en-US" altLang="zh-CN" sz="2400" dirty="0">
              <a:solidFill>
                <a:srgbClr val="FF0000"/>
              </a:solidFill>
              <a:latin typeface="Times New Roman" panose="02020603050405020304" pitchFamily="18" charset="0"/>
              <a:ea typeface="黑体" panose="02010609060101010101" pitchFamily="49" charset="-122"/>
            </a:endParaRPr>
          </a:p>
          <a:p>
            <a:pPr lvl="2">
              <a:lnSpc>
                <a:spcPct val="125000"/>
              </a:lnSpc>
              <a:buClr>
                <a:srgbClr val="FF0000"/>
              </a:buClr>
            </a:pPr>
            <a:r>
              <a:rPr lang="en-US" altLang="zh-CN" sz="2400" dirty="0">
                <a:solidFill>
                  <a:srgbClr val="0000FF"/>
                </a:solidFill>
                <a:latin typeface="Times New Roman" panose="02020603050405020304" pitchFamily="18" charset="0"/>
                <a:ea typeface="黑体" panose="02010609060101010101" pitchFamily="49" charset="-122"/>
              </a:rPr>
              <a:t>  </a:t>
            </a:r>
            <a:endParaRPr lang="en-US" altLang="zh-CN" sz="2400" dirty="0">
              <a:solidFill>
                <a:srgbClr val="0000FF"/>
              </a:solidFill>
              <a:latin typeface="Times New Roman" panose="02020603050405020304" pitchFamily="18" charset="0"/>
              <a:ea typeface="黑体" panose="02010609060101010101" pitchFamily="49" charset="-122"/>
            </a:endParaRPr>
          </a:p>
        </p:txBody>
      </p:sp>
      <p:sp>
        <p:nvSpPr>
          <p:cNvPr id="18" name="矩形 17"/>
          <p:cNvSpPr/>
          <p:nvPr/>
        </p:nvSpPr>
        <p:spPr bwMode="auto">
          <a:xfrm>
            <a:off x="0" y="6387755"/>
            <a:ext cx="475504" cy="476017"/>
          </a:xfrm>
          <a:prstGeom prst="rect">
            <a:avLst/>
          </a:prstGeom>
          <a:solidFill>
            <a:srgbClr val="0070C0"/>
          </a:solidFill>
          <a:ln w="19050">
            <a:solidFill>
              <a:srgbClr val="0070C0"/>
            </a:solidFill>
            <a:miter lim="800000"/>
          </a:ln>
          <a:effectLst/>
        </p:spPr>
        <p:txBody>
          <a:bodyPr rtlCol="0" anchor="ctr"/>
          <a:lstStyle/>
          <a:p>
            <a:pPr algn="ctr">
              <a:buClr>
                <a:srgbClr val="0000FF"/>
              </a:buClr>
            </a:pPr>
            <a:r>
              <a:rPr lang="en-US" altLang="zh-CN"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18</a:t>
            </a:r>
            <a:endParaRPr lang="en-US" altLang="zh-CN"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图片 6"/>
          <p:cNvPicPr>
            <a:picLocks noChangeAspect="1"/>
          </p:cNvPicPr>
          <p:nvPr/>
        </p:nvPicPr>
        <p:blipFill>
          <a:blip r:embed="rId1"/>
          <a:stretch>
            <a:fillRect/>
          </a:stretch>
        </p:blipFill>
        <p:spPr>
          <a:xfrm>
            <a:off x="8225246" y="1811459"/>
            <a:ext cx="3336730" cy="388021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945" y="811397"/>
            <a:ext cx="8727161" cy="583565"/>
          </a:xfrm>
          <a:prstGeom prst="rect">
            <a:avLst/>
          </a:prstGeom>
          <a:noFill/>
        </p:spPr>
        <p:txBody>
          <a:bodyPr wrap="square" rtlCol="0">
            <a:spAutoFit/>
          </a:bodyPr>
          <a:lstStyle/>
          <a:p>
            <a:r>
              <a:rPr kumimoji="1" lang="en-US" altLang="zh-CN"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5</a:t>
            </a:r>
            <a:r>
              <a:rPr kumimoji="1" lang="zh-CN" altLang="en-US"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3200" b="1" dirty="0">
                <a:solidFill>
                  <a:srgbClr val="000066"/>
                </a:solidFill>
                <a:latin typeface="楷体" panose="02010609060101010101" pitchFamily="49" charset="-122"/>
                <a:ea typeface="楷体" panose="02010609060101010101" pitchFamily="49" charset="-122"/>
              </a:rPr>
              <a:t>下位机软件设计规划</a:t>
            </a:r>
            <a:endParaRPr kumimoji="1" lang="zh-CN" altLang="zh-CN" sz="3200" b="1" dirty="0">
              <a:solidFill>
                <a:srgbClr val="000066"/>
              </a:solidFill>
              <a:latin typeface="楷体" panose="02010609060101010101" pitchFamily="49" charset="-122"/>
              <a:ea typeface="楷体" panose="02010609060101010101" pitchFamily="49" charset="-122"/>
            </a:endParaRPr>
          </a:p>
        </p:txBody>
      </p:sp>
      <p:sp>
        <p:nvSpPr>
          <p:cNvPr id="91" name="TextBox 6"/>
          <p:cNvSpPr txBox="1"/>
          <p:nvPr/>
        </p:nvSpPr>
        <p:spPr>
          <a:xfrm>
            <a:off x="354570" y="1481842"/>
            <a:ext cx="10350144" cy="2665119"/>
          </a:xfrm>
          <a:prstGeom prst="rect">
            <a:avLst/>
          </a:prstGeom>
          <a:noFill/>
        </p:spPr>
        <p:txBody>
          <a:bodyPr wrap="square" lIns="91410" tIns="45703" rIns="91410" bIns="45703" rtlCol="0">
            <a:spAutoFit/>
          </a:bodyPr>
          <a:lstStyle/>
          <a:p>
            <a:pPr marL="342900" indent="-342900">
              <a:lnSpc>
                <a:spcPct val="125000"/>
              </a:lnSpc>
              <a:buClr>
                <a:srgbClr val="FF0000"/>
              </a:buClr>
              <a:buFont typeface="Wingdings" panose="05000000000000000000" pitchFamily="2" charset="2"/>
              <a:buChar char="Ø"/>
            </a:pPr>
            <a:r>
              <a:rPr lang="zh-CN" altLang="en-US" sz="2400" dirty="0">
                <a:solidFill>
                  <a:srgbClr val="0000FF"/>
                </a:solidFill>
                <a:latin typeface="Times New Roman" panose="02020603050405020304" pitchFamily="18" charset="0"/>
                <a:ea typeface="黑体" panose="02010609060101010101" pitchFamily="49" charset="-122"/>
              </a:rPr>
              <a:t>将过程划分为任务和区域</a:t>
            </a:r>
            <a:endParaRPr lang="en-US" altLang="zh-CN" sz="2400" dirty="0">
              <a:solidFill>
                <a:srgbClr val="0000FF"/>
              </a:solidFill>
              <a:latin typeface="Times New Roman" panose="02020603050405020304" pitchFamily="18" charset="0"/>
              <a:ea typeface="黑体" panose="02010609060101010101" pitchFamily="49" charset="-122"/>
            </a:endParaRPr>
          </a:p>
          <a:p>
            <a:pPr marL="800100" lvl="1" indent="-342900">
              <a:lnSpc>
                <a:spcPct val="125000"/>
              </a:lnSpc>
              <a:buClr>
                <a:srgbClr val="FF0000"/>
              </a:buClr>
              <a:buFont typeface="Wingdings" panose="05000000000000000000" pitchFamily="2" charset="2"/>
              <a:buChar char="p"/>
            </a:pPr>
            <a:r>
              <a:rPr lang="en-US" altLang="zh-CN" sz="2000" dirty="0">
                <a:solidFill>
                  <a:srgbClr val="0000FF"/>
                </a:solidFill>
                <a:latin typeface="Times New Roman" panose="02020603050405020304" pitchFamily="18" charset="0"/>
                <a:ea typeface="黑体" panose="02010609060101010101" pitchFamily="49" charset="-122"/>
              </a:rPr>
              <a:t>  </a:t>
            </a:r>
            <a:r>
              <a:rPr lang="zh-CN" altLang="en-US" sz="2000" dirty="0">
                <a:solidFill>
                  <a:schemeClr val="accent4">
                    <a:lumMod val="50000"/>
                  </a:schemeClr>
                </a:solidFill>
                <a:latin typeface="Times New Roman" panose="02020603050405020304" pitchFamily="18" charset="0"/>
                <a:ea typeface="黑体" panose="02010609060101010101" pitchFamily="49" charset="-122"/>
              </a:rPr>
              <a:t>控制过程包含大量的</a:t>
            </a:r>
            <a:r>
              <a:rPr lang="zh-CN" altLang="en-US" sz="2000" dirty="0">
                <a:solidFill>
                  <a:srgbClr val="FF0000"/>
                </a:solidFill>
                <a:latin typeface="Times New Roman" panose="02020603050405020304" pitchFamily="18" charset="0"/>
                <a:ea typeface="黑体" panose="02010609060101010101" pitchFamily="49" charset="-122"/>
              </a:rPr>
              <a:t>单个任务</a:t>
            </a:r>
            <a:r>
              <a:rPr lang="zh-CN" altLang="en-US" sz="2000" dirty="0">
                <a:solidFill>
                  <a:schemeClr val="accent4">
                    <a:lumMod val="50000"/>
                  </a:schemeClr>
                </a:solidFill>
                <a:latin typeface="Times New Roman" panose="02020603050405020304" pitchFamily="18" charset="0"/>
                <a:ea typeface="黑体" panose="02010609060101010101" pitchFamily="49" charset="-122"/>
              </a:rPr>
              <a:t>，通过在过程内识别相关</a:t>
            </a:r>
            <a:r>
              <a:rPr lang="zh-CN" altLang="en-US" sz="2000" dirty="0">
                <a:solidFill>
                  <a:srgbClr val="FF0000"/>
                </a:solidFill>
                <a:latin typeface="Times New Roman" panose="02020603050405020304" pitchFamily="18" charset="0"/>
                <a:ea typeface="黑体" panose="02010609060101010101" pitchFamily="49" charset="-122"/>
              </a:rPr>
              <a:t>任务组</a:t>
            </a:r>
            <a:r>
              <a:rPr lang="zh-CN" altLang="en-US" sz="2000" dirty="0">
                <a:solidFill>
                  <a:schemeClr val="accent4">
                    <a:lumMod val="50000"/>
                  </a:schemeClr>
                </a:solidFill>
                <a:latin typeface="Times New Roman" panose="02020603050405020304" pitchFamily="18" charset="0"/>
                <a:ea typeface="黑体" panose="02010609060101010101" pitchFamily="49" charset="-122"/>
              </a:rPr>
              <a:t>，</a:t>
            </a:r>
            <a:endParaRPr lang="en-US" altLang="zh-CN" sz="2000" dirty="0">
              <a:solidFill>
                <a:schemeClr val="accent4">
                  <a:lumMod val="50000"/>
                </a:schemeClr>
              </a:solidFill>
              <a:latin typeface="Times New Roman" panose="02020603050405020304" pitchFamily="18" charset="0"/>
              <a:ea typeface="黑体" panose="02010609060101010101" pitchFamily="49" charset="-122"/>
            </a:endParaRPr>
          </a:p>
          <a:p>
            <a:pPr>
              <a:lnSpc>
                <a:spcPct val="125000"/>
              </a:lnSpc>
              <a:buClr>
                <a:srgbClr val="FF0000"/>
              </a:buClr>
            </a:pPr>
            <a:r>
              <a:rPr lang="zh-CN" altLang="en-US" sz="2000" dirty="0">
                <a:solidFill>
                  <a:schemeClr val="accent4">
                    <a:lumMod val="50000"/>
                  </a:schemeClr>
                </a:solidFill>
                <a:latin typeface="Times New Roman" panose="02020603050405020304" pitchFamily="18" charset="0"/>
                <a:ea typeface="黑体" panose="02010609060101010101" pitchFamily="49" charset="-122"/>
              </a:rPr>
              <a:t>然后将这些组分成</a:t>
            </a:r>
            <a:r>
              <a:rPr lang="zh-CN" altLang="en-US" sz="2000" dirty="0">
                <a:solidFill>
                  <a:srgbClr val="FF0000"/>
                </a:solidFill>
                <a:latin typeface="Times New Roman" panose="02020603050405020304" pitchFamily="18" charset="0"/>
                <a:ea typeface="黑体" panose="02010609060101010101" pitchFamily="49" charset="-122"/>
              </a:rPr>
              <a:t>更小的任务</a:t>
            </a:r>
            <a:r>
              <a:rPr lang="zh-CN" altLang="en-US" sz="2000" dirty="0">
                <a:solidFill>
                  <a:schemeClr val="accent4">
                    <a:lumMod val="50000"/>
                  </a:schemeClr>
                </a:solidFill>
                <a:latin typeface="Times New Roman" panose="02020603050405020304" pitchFamily="18" charset="0"/>
                <a:ea typeface="黑体" panose="02010609060101010101" pitchFamily="49" charset="-122"/>
              </a:rPr>
              <a:t>，这种方法也可以定义最为复杂的过程。</a:t>
            </a:r>
            <a:endParaRPr lang="en-US" altLang="zh-CN" sz="2000" dirty="0">
              <a:solidFill>
                <a:schemeClr val="accent4">
                  <a:lumMod val="50000"/>
                </a:schemeClr>
              </a:solidFill>
              <a:latin typeface="Times New Roman" panose="02020603050405020304" pitchFamily="18" charset="0"/>
              <a:ea typeface="黑体" panose="02010609060101010101" pitchFamily="49" charset="-122"/>
            </a:endParaRPr>
          </a:p>
          <a:p>
            <a:pPr>
              <a:lnSpc>
                <a:spcPct val="125000"/>
              </a:lnSpc>
              <a:buClr>
                <a:srgbClr val="FF0000"/>
              </a:buClr>
            </a:pPr>
            <a:r>
              <a:rPr lang="en-US" altLang="zh-CN" sz="2000" dirty="0">
                <a:solidFill>
                  <a:schemeClr val="accent4">
                    <a:lumMod val="50000"/>
                  </a:schemeClr>
                </a:solidFill>
                <a:latin typeface="Times New Roman" panose="02020603050405020304" pitchFamily="18" charset="0"/>
                <a:ea typeface="黑体" panose="02010609060101010101" pitchFamily="49" charset="-122"/>
              </a:rPr>
              <a:t>        </a:t>
            </a:r>
            <a:r>
              <a:rPr lang="zh-CN" altLang="en-US" sz="2000" dirty="0">
                <a:solidFill>
                  <a:schemeClr val="accent4">
                    <a:lumMod val="50000"/>
                  </a:schemeClr>
                </a:solidFill>
                <a:latin typeface="Times New Roman" panose="02020603050405020304" pitchFamily="18" charset="0"/>
                <a:ea typeface="黑体" panose="02010609060101010101" pitchFamily="49" charset="-122"/>
              </a:rPr>
              <a:t>工业混料</a:t>
            </a:r>
            <a:r>
              <a:rPr lang="zh-CN" altLang="en-US" sz="2000" dirty="0">
                <a:solidFill>
                  <a:srgbClr val="FF0000"/>
                </a:solidFill>
                <a:latin typeface="Times New Roman" panose="02020603050405020304" pitchFamily="18" charset="0"/>
                <a:ea typeface="黑体" panose="02010609060101010101" pitchFamily="49" charset="-122"/>
              </a:rPr>
              <a:t>过程控制流程图</a:t>
            </a:r>
            <a:r>
              <a:rPr lang="zh-CN" altLang="en-US" sz="2000" dirty="0">
                <a:solidFill>
                  <a:schemeClr val="accent4">
                    <a:lumMod val="50000"/>
                  </a:schemeClr>
                </a:solidFill>
                <a:latin typeface="Times New Roman" panose="02020603050405020304" pitchFamily="18" charset="0"/>
                <a:ea typeface="黑体" panose="02010609060101010101" pitchFamily="49" charset="-122"/>
              </a:rPr>
              <a:t>以及</a:t>
            </a:r>
            <a:r>
              <a:rPr lang="zh-CN" altLang="en-US" sz="2000" dirty="0">
                <a:solidFill>
                  <a:srgbClr val="FF0000"/>
                </a:solidFill>
                <a:latin typeface="Times New Roman" panose="02020603050405020304" pitchFamily="18" charset="0"/>
                <a:ea typeface="黑体" panose="02010609060101010101" pitchFamily="49" charset="-122"/>
              </a:rPr>
              <a:t>组和区域</a:t>
            </a:r>
            <a:r>
              <a:rPr lang="zh-CN" altLang="en-US" sz="2000" dirty="0">
                <a:solidFill>
                  <a:schemeClr val="accent4">
                    <a:lumMod val="50000"/>
                  </a:schemeClr>
                </a:solidFill>
                <a:latin typeface="Times New Roman" panose="02020603050405020304" pitchFamily="18" charset="0"/>
                <a:ea typeface="黑体" panose="02010609060101010101" pitchFamily="49" charset="-122"/>
              </a:rPr>
              <a:t>的划分方法如图：</a:t>
            </a:r>
            <a:endParaRPr lang="en-US" altLang="zh-CN" sz="2400" dirty="0">
              <a:solidFill>
                <a:schemeClr val="accent3">
                  <a:lumMod val="50000"/>
                </a:schemeClr>
              </a:solidFill>
              <a:latin typeface="Times New Roman" panose="02020603050405020304" pitchFamily="18" charset="0"/>
              <a:ea typeface="黑体" panose="02010609060101010101" pitchFamily="49" charset="-122"/>
            </a:endParaRPr>
          </a:p>
          <a:p>
            <a:pPr lvl="1">
              <a:lnSpc>
                <a:spcPct val="125000"/>
              </a:lnSpc>
              <a:buClr>
                <a:srgbClr val="FF0000"/>
              </a:buClr>
            </a:pPr>
            <a:endParaRPr lang="en-US" altLang="zh-CN" sz="2400" dirty="0">
              <a:solidFill>
                <a:srgbClr val="FF0000"/>
              </a:solidFill>
              <a:latin typeface="Times New Roman" panose="02020603050405020304" pitchFamily="18" charset="0"/>
              <a:ea typeface="黑体" panose="02010609060101010101" pitchFamily="49" charset="-122"/>
            </a:endParaRPr>
          </a:p>
          <a:p>
            <a:pPr lvl="2">
              <a:lnSpc>
                <a:spcPct val="125000"/>
              </a:lnSpc>
              <a:buClr>
                <a:srgbClr val="FF0000"/>
              </a:buClr>
            </a:pPr>
            <a:r>
              <a:rPr lang="en-US" altLang="zh-CN" sz="2400" dirty="0">
                <a:solidFill>
                  <a:srgbClr val="0000FF"/>
                </a:solidFill>
                <a:latin typeface="Times New Roman" panose="02020603050405020304" pitchFamily="18" charset="0"/>
                <a:ea typeface="黑体" panose="02010609060101010101" pitchFamily="49" charset="-122"/>
              </a:rPr>
              <a:t>  </a:t>
            </a:r>
            <a:endParaRPr lang="en-US" altLang="zh-CN" sz="2400" dirty="0">
              <a:solidFill>
                <a:srgbClr val="0000FF"/>
              </a:solidFill>
              <a:latin typeface="Times New Roman" panose="02020603050405020304" pitchFamily="18" charset="0"/>
              <a:ea typeface="黑体" panose="02010609060101010101" pitchFamily="49" charset="-122"/>
            </a:endParaRPr>
          </a:p>
        </p:txBody>
      </p:sp>
      <p:sp>
        <p:nvSpPr>
          <p:cNvPr id="18" name="矩形 17"/>
          <p:cNvSpPr/>
          <p:nvPr/>
        </p:nvSpPr>
        <p:spPr bwMode="auto">
          <a:xfrm>
            <a:off x="0" y="6387755"/>
            <a:ext cx="475504" cy="476017"/>
          </a:xfrm>
          <a:prstGeom prst="rect">
            <a:avLst/>
          </a:prstGeom>
          <a:solidFill>
            <a:srgbClr val="0070C0"/>
          </a:solidFill>
          <a:ln w="19050">
            <a:solidFill>
              <a:srgbClr val="0070C0"/>
            </a:solidFill>
            <a:miter lim="800000"/>
          </a:ln>
          <a:effectLst/>
        </p:spPr>
        <p:txBody>
          <a:bodyPr rtlCol="0" anchor="ctr"/>
          <a:lstStyle/>
          <a:p>
            <a:pPr algn="ctr">
              <a:buClr>
                <a:srgbClr val="0000FF"/>
              </a:buClr>
            </a:pPr>
            <a:r>
              <a:rPr lang="en-US" altLang="zh-CN"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19</a:t>
            </a:r>
            <a:endParaRPr lang="en-US" altLang="zh-CN"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p:cNvSpPr txBox="1"/>
          <p:nvPr/>
        </p:nvSpPr>
        <p:spPr>
          <a:xfrm>
            <a:off x="384887" y="3474603"/>
            <a:ext cx="7378181" cy="2053704"/>
          </a:xfrm>
          <a:prstGeom prst="rect">
            <a:avLst/>
          </a:prstGeom>
          <a:noFill/>
        </p:spPr>
        <p:txBody>
          <a:bodyPr wrap="square">
            <a:spAutoFit/>
          </a:bodyPr>
          <a:lstStyle/>
          <a:p>
            <a:pPr marL="342900" indent="-342900">
              <a:lnSpc>
                <a:spcPct val="125000"/>
              </a:lnSpc>
              <a:buClr>
                <a:srgbClr val="FF0000"/>
              </a:buClr>
              <a:buFont typeface="Wingdings" panose="05000000000000000000" pitchFamily="2" charset="2"/>
              <a:buChar char="Ø"/>
            </a:pPr>
            <a:r>
              <a:rPr lang="zh-CN" altLang="en-US" sz="2400" dirty="0">
                <a:solidFill>
                  <a:srgbClr val="0000FF"/>
                </a:solidFill>
                <a:latin typeface="Times New Roman" panose="02020603050405020304" pitchFamily="18" charset="0"/>
                <a:ea typeface="黑体" panose="02010609060101010101" pitchFamily="49" charset="-122"/>
              </a:rPr>
              <a:t>将单个功能区域的描述</a:t>
            </a:r>
            <a:endParaRPr lang="en-US" altLang="zh-CN" sz="2400" dirty="0">
              <a:solidFill>
                <a:srgbClr val="0000FF"/>
              </a:solidFill>
              <a:latin typeface="Times New Roman" panose="02020603050405020304" pitchFamily="18" charset="0"/>
              <a:ea typeface="黑体" panose="02010609060101010101" pitchFamily="49" charset="-122"/>
            </a:endParaRPr>
          </a:p>
          <a:p>
            <a:pPr marL="800100" lvl="1" indent="-342900">
              <a:lnSpc>
                <a:spcPct val="125000"/>
              </a:lnSpc>
              <a:buClr>
                <a:srgbClr val="FF0000"/>
              </a:buClr>
              <a:buFont typeface="Wingdings" panose="05000000000000000000" pitchFamily="2" charset="2"/>
              <a:buChar char="p"/>
            </a:pPr>
            <a:r>
              <a:rPr lang="zh-CN" altLang="en-US" sz="2000" dirty="0">
                <a:solidFill>
                  <a:schemeClr val="accent4">
                    <a:lumMod val="50000"/>
                  </a:schemeClr>
                </a:solidFill>
                <a:latin typeface="Times New Roman" panose="02020603050405020304" pitchFamily="18" charset="0"/>
                <a:ea typeface="黑体" panose="02010609060101010101" pitchFamily="49" charset="-122"/>
              </a:rPr>
              <a:t>在过程内描述每个区域和任务时，不仅需要定义每个</a:t>
            </a:r>
            <a:endParaRPr lang="en-US" altLang="zh-CN" sz="2000" dirty="0">
              <a:solidFill>
                <a:schemeClr val="accent4">
                  <a:lumMod val="50000"/>
                </a:schemeClr>
              </a:solidFill>
              <a:latin typeface="Times New Roman" panose="02020603050405020304" pitchFamily="18" charset="0"/>
              <a:ea typeface="黑体" panose="02010609060101010101" pitchFamily="49" charset="-122"/>
            </a:endParaRPr>
          </a:p>
          <a:p>
            <a:pPr lvl="1">
              <a:lnSpc>
                <a:spcPct val="125000"/>
              </a:lnSpc>
              <a:buClr>
                <a:srgbClr val="FF0000"/>
              </a:buClr>
            </a:pPr>
            <a:r>
              <a:rPr lang="zh-CN" altLang="en-US" sz="2000" dirty="0">
                <a:solidFill>
                  <a:srgbClr val="FF0000"/>
                </a:solidFill>
                <a:latin typeface="Times New Roman" panose="02020603050405020304" pitchFamily="18" charset="0"/>
                <a:ea typeface="黑体" panose="02010609060101010101" pitchFamily="49" charset="-122"/>
              </a:rPr>
              <a:t>区域的操作</a:t>
            </a:r>
            <a:r>
              <a:rPr lang="zh-CN" altLang="en-US" sz="2000" dirty="0">
                <a:solidFill>
                  <a:schemeClr val="accent4">
                    <a:lumMod val="50000"/>
                  </a:schemeClr>
                </a:solidFill>
                <a:latin typeface="Times New Roman" panose="02020603050405020304" pitchFamily="18" charset="0"/>
                <a:ea typeface="黑体" panose="02010609060101010101" pitchFamily="49" charset="-122"/>
              </a:rPr>
              <a:t>，还需要定义控制该区域的</a:t>
            </a:r>
            <a:r>
              <a:rPr lang="zh-CN" altLang="en-US" sz="2000" dirty="0">
                <a:solidFill>
                  <a:srgbClr val="FF0000"/>
                </a:solidFill>
                <a:latin typeface="Times New Roman" panose="02020603050405020304" pitchFamily="18" charset="0"/>
                <a:ea typeface="黑体" panose="02010609060101010101" pitchFamily="49" charset="-122"/>
              </a:rPr>
              <a:t>不同元件</a:t>
            </a:r>
            <a:endParaRPr lang="en-US" altLang="zh-CN" sz="2000" dirty="0">
              <a:solidFill>
                <a:srgbClr val="FF0000"/>
              </a:solidFill>
              <a:latin typeface="Times New Roman" panose="02020603050405020304" pitchFamily="18" charset="0"/>
              <a:ea typeface="黑体" panose="02010609060101010101" pitchFamily="49" charset="-122"/>
            </a:endParaRPr>
          </a:p>
          <a:p>
            <a:pPr marL="800100" lvl="1" indent="-342900">
              <a:lnSpc>
                <a:spcPct val="125000"/>
              </a:lnSpc>
              <a:buClr>
                <a:srgbClr val="FF0000"/>
              </a:buClr>
              <a:buFont typeface="Wingdings" panose="05000000000000000000" pitchFamily="2" charset="2"/>
              <a:buChar char="p"/>
            </a:pPr>
            <a:r>
              <a:rPr lang="zh-CN" altLang="en-US" sz="2000" dirty="0">
                <a:solidFill>
                  <a:schemeClr val="accent4">
                    <a:lumMod val="50000"/>
                  </a:schemeClr>
                </a:solidFill>
                <a:latin typeface="Times New Roman" panose="02020603050405020304" pitchFamily="18" charset="0"/>
                <a:ea typeface="黑体" panose="02010609060101010101" pitchFamily="49" charset="-122"/>
              </a:rPr>
              <a:t>不同元件包括：</a:t>
            </a:r>
            <a:r>
              <a:rPr lang="zh-CN" altLang="en-US" sz="2000" dirty="0">
                <a:solidFill>
                  <a:srgbClr val="FF0000"/>
                </a:solidFill>
                <a:latin typeface="Times New Roman" panose="02020603050405020304" pitchFamily="18" charset="0"/>
                <a:ea typeface="黑体" panose="02010609060101010101" pitchFamily="49" charset="-122"/>
              </a:rPr>
              <a:t>每个任务的电气、机械和逻辑输入</a:t>
            </a:r>
            <a:endParaRPr lang="en-US" altLang="zh-CN" sz="2000" dirty="0">
              <a:solidFill>
                <a:srgbClr val="FF0000"/>
              </a:solidFill>
              <a:latin typeface="Times New Roman" panose="02020603050405020304" pitchFamily="18" charset="0"/>
              <a:ea typeface="黑体" panose="02010609060101010101" pitchFamily="49" charset="-122"/>
            </a:endParaRPr>
          </a:p>
          <a:p>
            <a:pPr lvl="1">
              <a:lnSpc>
                <a:spcPct val="125000"/>
              </a:lnSpc>
              <a:buClr>
                <a:srgbClr val="FF0000"/>
              </a:buClr>
            </a:pPr>
            <a:r>
              <a:rPr lang="zh-CN" altLang="en-US" sz="2000" dirty="0">
                <a:solidFill>
                  <a:srgbClr val="FF0000"/>
                </a:solidFill>
                <a:latin typeface="Times New Roman" panose="02020603050405020304" pitchFamily="18" charset="0"/>
                <a:ea typeface="黑体" panose="02010609060101010101" pitchFamily="49" charset="-122"/>
              </a:rPr>
              <a:t>或输出；单个任务之间的互锁和相互关系</a:t>
            </a:r>
            <a:endParaRPr lang="en-US" altLang="zh-CN" sz="2000" dirty="0">
              <a:solidFill>
                <a:srgbClr val="FF0000"/>
              </a:solidFill>
              <a:latin typeface="Times New Roman" panose="02020603050405020304" pitchFamily="18" charset="0"/>
              <a:ea typeface="黑体" panose="02010609060101010101" pitchFamily="49" charset="-122"/>
            </a:endParaRPr>
          </a:p>
        </p:txBody>
      </p:sp>
      <p:pic>
        <p:nvPicPr>
          <p:cNvPr id="5" name="图片 4"/>
          <p:cNvPicPr>
            <a:picLocks noChangeAspect="1"/>
          </p:cNvPicPr>
          <p:nvPr/>
        </p:nvPicPr>
        <p:blipFill>
          <a:blip r:embed="rId1"/>
          <a:stretch>
            <a:fillRect/>
          </a:stretch>
        </p:blipFill>
        <p:spPr>
          <a:xfrm>
            <a:off x="7249341" y="2823677"/>
            <a:ext cx="4747260" cy="3543300"/>
          </a:xfrm>
          <a:prstGeom prst="rect">
            <a:avLst/>
          </a:prstGeom>
        </p:spPr>
      </p:pic>
      <p:sp>
        <p:nvSpPr>
          <p:cNvPr id="10" name="矩形 9"/>
          <p:cNvSpPr/>
          <p:nvPr/>
        </p:nvSpPr>
        <p:spPr>
          <a:xfrm>
            <a:off x="7287208" y="6150114"/>
            <a:ext cx="2939143" cy="707886"/>
          </a:xfrm>
          <a:prstGeom prst="rect">
            <a:avLst/>
          </a:prstGeom>
          <a:solidFill>
            <a:srgbClr val="0070C0"/>
          </a:solidFill>
        </p:spPr>
        <p:txBody>
          <a:bodyPr wrap="square" rtlCol="0" anchor="t">
            <a:spAutoFit/>
          </a:bodyPr>
          <a:lstStyle/>
          <a:p>
            <a:pPr algn="ctr">
              <a:spcBef>
                <a:spcPts val="600"/>
              </a:spcBef>
              <a:spcAft>
                <a:spcPts val="600"/>
              </a:spcAft>
            </a:pP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工业混料流程图以及组和区域划分图</a:t>
            </a:r>
            <a:endPar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945" y="811397"/>
            <a:ext cx="8727161" cy="583565"/>
          </a:xfrm>
          <a:prstGeom prst="rect">
            <a:avLst/>
          </a:prstGeom>
          <a:noFill/>
        </p:spPr>
        <p:txBody>
          <a:bodyPr wrap="square" rtlCol="0">
            <a:spAutoFit/>
          </a:bodyPr>
          <a:lstStyle/>
          <a:p>
            <a:r>
              <a:rPr kumimoji="1" lang="en-US" altLang="zh-CN"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5</a:t>
            </a:r>
            <a:r>
              <a:rPr kumimoji="1" lang="zh-CN" altLang="en-US"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3200" b="1" dirty="0">
                <a:solidFill>
                  <a:srgbClr val="000066"/>
                </a:solidFill>
                <a:latin typeface="楷体" panose="02010609060101010101" pitchFamily="49" charset="-122"/>
                <a:ea typeface="楷体" panose="02010609060101010101" pitchFamily="49" charset="-122"/>
              </a:rPr>
              <a:t>下位机软件设计规划</a:t>
            </a:r>
            <a:endParaRPr kumimoji="1" lang="zh-CN" altLang="zh-CN" sz="3200" b="1" dirty="0">
              <a:solidFill>
                <a:srgbClr val="000066"/>
              </a:solidFill>
              <a:latin typeface="楷体" panose="02010609060101010101" pitchFamily="49" charset="-122"/>
              <a:ea typeface="楷体" panose="02010609060101010101" pitchFamily="49" charset="-122"/>
            </a:endParaRPr>
          </a:p>
        </p:txBody>
      </p:sp>
      <p:sp>
        <p:nvSpPr>
          <p:cNvPr id="91" name="TextBox 6"/>
          <p:cNvSpPr txBox="1"/>
          <p:nvPr/>
        </p:nvSpPr>
        <p:spPr>
          <a:xfrm>
            <a:off x="354570" y="1481842"/>
            <a:ext cx="6988622" cy="3357616"/>
          </a:xfrm>
          <a:prstGeom prst="rect">
            <a:avLst/>
          </a:prstGeom>
          <a:noFill/>
        </p:spPr>
        <p:txBody>
          <a:bodyPr wrap="square" lIns="91410" tIns="45703" rIns="91410" bIns="45703" rtlCol="0">
            <a:spAutoFit/>
          </a:bodyPr>
          <a:lstStyle/>
          <a:p>
            <a:pPr marL="342900" indent="-342900">
              <a:lnSpc>
                <a:spcPct val="125000"/>
              </a:lnSpc>
              <a:buClr>
                <a:srgbClr val="FF0000"/>
              </a:buClr>
              <a:buFont typeface="Wingdings" panose="05000000000000000000" pitchFamily="2" charset="2"/>
              <a:buChar char="Ø"/>
            </a:pPr>
            <a:r>
              <a:rPr lang="zh-CN" altLang="en-US" sz="2400" dirty="0">
                <a:solidFill>
                  <a:srgbClr val="0000FF"/>
                </a:solidFill>
                <a:latin typeface="Times New Roman" panose="02020603050405020304" pitchFamily="18" charset="0"/>
                <a:ea typeface="黑体" panose="02010609060101010101" pitchFamily="49" charset="-122"/>
              </a:rPr>
              <a:t>列出仪表</a:t>
            </a:r>
            <a:r>
              <a:rPr lang="en-US" altLang="zh-CN" sz="2400" dirty="0">
                <a:solidFill>
                  <a:srgbClr val="0000FF"/>
                </a:solidFill>
                <a:latin typeface="Times New Roman" panose="02020603050405020304" pitchFamily="18" charset="0"/>
                <a:ea typeface="黑体" panose="02010609060101010101" pitchFamily="49" charset="-122"/>
              </a:rPr>
              <a:t>I/O</a:t>
            </a:r>
            <a:r>
              <a:rPr lang="zh-CN" altLang="en-US" sz="2400" dirty="0">
                <a:solidFill>
                  <a:srgbClr val="0000FF"/>
                </a:solidFill>
                <a:latin typeface="Times New Roman" panose="02020603050405020304" pitchFamily="18" charset="0"/>
                <a:ea typeface="黑体" panose="02010609060101010101" pitchFamily="49" charset="-122"/>
              </a:rPr>
              <a:t>和创建</a:t>
            </a:r>
            <a:r>
              <a:rPr lang="en-US" altLang="zh-CN" sz="2400" dirty="0">
                <a:solidFill>
                  <a:srgbClr val="0000FF"/>
                </a:solidFill>
                <a:latin typeface="Times New Roman" panose="02020603050405020304" pitchFamily="18" charset="0"/>
                <a:ea typeface="黑体" panose="02010609060101010101" pitchFamily="49" charset="-122"/>
              </a:rPr>
              <a:t>I/O</a:t>
            </a:r>
            <a:r>
              <a:rPr lang="zh-CN" altLang="en-US" sz="2400" dirty="0">
                <a:solidFill>
                  <a:srgbClr val="0000FF"/>
                </a:solidFill>
                <a:latin typeface="Times New Roman" panose="02020603050405020304" pitchFamily="18" charset="0"/>
                <a:ea typeface="黑体" panose="02010609060101010101" pitchFamily="49" charset="-122"/>
              </a:rPr>
              <a:t>图</a:t>
            </a:r>
            <a:endParaRPr lang="en-US" altLang="zh-CN" sz="2400" dirty="0">
              <a:solidFill>
                <a:srgbClr val="0000FF"/>
              </a:solidFill>
              <a:latin typeface="Times New Roman" panose="02020603050405020304" pitchFamily="18" charset="0"/>
              <a:ea typeface="黑体" panose="02010609060101010101" pitchFamily="49" charset="-122"/>
            </a:endParaRPr>
          </a:p>
          <a:p>
            <a:pPr marL="800100" lvl="1" indent="-342900">
              <a:lnSpc>
                <a:spcPct val="125000"/>
              </a:lnSpc>
              <a:buClr>
                <a:srgbClr val="FF0000"/>
              </a:buClr>
              <a:buFont typeface="Wingdings" panose="05000000000000000000" pitchFamily="2" charset="2"/>
              <a:buChar char="p"/>
            </a:pPr>
            <a:r>
              <a:rPr lang="zh-CN" altLang="en-US" sz="2000" dirty="0">
                <a:solidFill>
                  <a:srgbClr val="0000FF"/>
                </a:solidFill>
                <a:latin typeface="Times New Roman" panose="02020603050405020304" pitchFamily="18" charset="0"/>
                <a:ea typeface="黑体" panose="02010609060101010101" pitchFamily="49" charset="-122"/>
              </a:rPr>
              <a:t>仪表</a:t>
            </a:r>
            <a:r>
              <a:rPr lang="en-US" altLang="zh-CN" sz="2000" dirty="0">
                <a:solidFill>
                  <a:srgbClr val="0000FF"/>
                </a:solidFill>
                <a:latin typeface="Times New Roman" panose="02020603050405020304" pitchFamily="18" charset="0"/>
                <a:ea typeface="黑体" panose="02010609060101010101" pitchFamily="49" charset="-122"/>
              </a:rPr>
              <a:t>I/O</a:t>
            </a:r>
            <a:r>
              <a:rPr lang="zh-CN" altLang="en-US" sz="2000" dirty="0">
                <a:solidFill>
                  <a:srgbClr val="0000FF"/>
                </a:solidFill>
                <a:latin typeface="Times New Roman" panose="02020603050405020304" pitchFamily="18" charset="0"/>
                <a:ea typeface="黑体" panose="02010609060101010101" pitchFamily="49" charset="-122"/>
              </a:rPr>
              <a:t>图，</a:t>
            </a:r>
            <a:r>
              <a:rPr lang="zh-CN" altLang="en-US" sz="2000" dirty="0">
                <a:solidFill>
                  <a:schemeClr val="accent4">
                    <a:lumMod val="50000"/>
                  </a:schemeClr>
                </a:solidFill>
                <a:latin typeface="Times New Roman" panose="02020603050405020304" pitchFamily="18" charset="0"/>
                <a:ea typeface="黑体" panose="02010609060101010101" pitchFamily="49" charset="-122"/>
              </a:rPr>
              <a:t>写完要控制的每个设备的</a:t>
            </a:r>
            <a:r>
              <a:rPr lang="zh-CN" altLang="en-US" sz="2000" dirty="0">
                <a:solidFill>
                  <a:srgbClr val="FF0000"/>
                </a:solidFill>
                <a:latin typeface="Times New Roman" panose="02020603050405020304" pitchFamily="18" charset="0"/>
                <a:ea typeface="黑体" panose="02010609060101010101" pitchFamily="49" charset="-122"/>
              </a:rPr>
              <a:t>物理描述</a:t>
            </a:r>
            <a:r>
              <a:rPr lang="zh-CN" altLang="en-US" sz="2000" dirty="0">
                <a:solidFill>
                  <a:schemeClr val="accent4">
                    <a:lumMod val="50000"/>
                  </a:schemeClr>
                </a:solidFill>
                <a:latin typeface="Times New Roman" panose="02020603050405020304" pitchFamily="18" charset="0"/>
                <a:ea typeface="黑体" panose="02010609060101010101" pitchFamily="49" charset="-122"/>
              </a:rPr>
              <a:t>后，需绘制每个设备或任务区域的</a:t>
            </a:r>
            <a:r>
              <a:rPr lang="zh-CN" altLang="en-US" sz="2000" dirty="0">
                <a:solidFill>
                  <a:srgbClr val="FF0000"/>
                </a:solidFill>
                <a:latin typeface="Times New Roman" panose="02020603050405020304" pitchFamily="18" charset="0"/>
                <a:ea typeface="黑体" panose="02010609060101010101" pitchFamily="49" charset="-122"/>
              </a:rPr>
              <a:t>输入和输出图</a:t>
            </a:r>
            <a:endParaRPr lang="en-US" altLang="zh-CN" sz="2000" dirty="0">
              <a:solidFill>
                <a:srgbClr val="FF0000"/>
              </a:solidFill>
              <a:latin typeface="Times New Roman" panose="02020603050405020304" pitchFamily="18" charset="0"/>
              <a:ea typeface="黑体" panose="02010609060101010101" pitchFamily="49" charset="-122"/>
            </a:endParaRPr>
          </a:p>
          <a:p>
            <a:pPr marL="800100" lvl="1" indent="-342900">
              <a:lnSpc>
                <a:spcPct val="125000"/>
              </a:lnSpc>
              <a:buClr>
                <a:srgbClr val="FF0000"/>
              </a:buClr>
              <a:buFont typeface="Wingdings" panose="05000000000000000000" pitchFamily="2" charset="2"/>
              <a:buChar char="p"/>
            </a:pPr>
            <a:r>
              <a:rPr lang="zh-CN" altLang="en-US" sz="2000" dirty="0">
                <a:solidFill>
                  <a:schemeClr val="accent5"/>
                </a:solidFill>
                <a:latin typeface="Times New Roman" panose="02020603050405020304" pitchFamily="18" charset="0"/>
                <a:ea typeface="黑体" panose="02010609060101010101" pitchFamily="49" charset="-122"/>
              </a:rPr>
              <a:t>电机</a:t>
            </a:r>
            <a:r>
              <a:rPr lang="en-US" altLang="zh-CN" sz="2000" dirty="0">
                <a:solidFill>
                  <a:schemeClr val="accent5"/>
                </a:solidFill>
                <a:latin typeface="Times New Roman" panose="02020603050405020304" pitchFamily="18" charset="0"/>
                <a:ea typeface="黑体" panose="02010609060101010101" pitchFamily="49" charset="-122"/>
              </a:rPr>
              <a:t>I/O</a:t>
            </a:r>
            <a:r>
              <a:rPr lang="zh-CN" altLang="en-US" sz="2000" dirty="0">
                <a:solidFill>
                  <a:schemeClr val="accent5"/>
                </a:solidFill>
                <a:latin typeface="Times New Roman" panose="02020603050405020304" pitchFamily="18" charset="0"/>
                <a:ea typeface="黑体" panose="02010609060101010101" pitchFamily="49" charset="-122"/>
              </a:rPr>
              <a:t>图</a:t>
            </a:r>
            <a:r>
              <a:rPr lang="zh-CN" altLang="en-US" sz="2000" dirty="0">
                <a:solidFill>
                  <a:schemeClr val="accent4">
                    <a:lumMod val="50000"/>
                  </a:schemeClr>
                </a:solidFill>
                <a:latin typeface="Times New Roman" panose="02020603050405020304" pitchFamily="18" charset="0"/>
                <a:ea typeface="黑体" panose="02010609060101010101" pitchFamily="49" charset="-122"/>
              </a:rPr>
              <a:t>，在</a:t>
            </a:r>
            <a:r>
              <a:rPr lang="zh-CN" altLang="en-US" sz="2000" dirty="0">
                <a:solidFill>
                  <a:srgbClr val="FF0000"/>
                </a:solidFill>
                <a:latin typeface="Times New Roman" panose="02020603050405020304" pitchFamily="18" charset="0"/>
                <a:ea typeface="黑体" panose="02010609060101010101" pitchFamily="49" charset="-122"/>
              </a:rPr>
              <a:t>工业混料过程</a:t>
            </a:r>
            <a:r>
              <a:rPr lang="zh-CN" altLang="en-US" sz="2000" dirty="0">
                <a:solidFill>
                  <a:schemeClr val="accent4">
                    <a:lumMod val="50000"/>
                  </a:schemeClr>
                </a:solidFill>
                <a:latin typeface="Times New Roman" panose="02020603050405020304" pitchFamily="18" charset="0"/>
                <a:ea typeface="黑体" panose="02010609060101010101" pitchFamily="49" charset="-122"/>
              </a:rPr>
              <a:t>的实例中使用两个进料泵和一个搅拌机，每个</a:t>
            </a:r>
            <a:r>
              <a:rPr lang="zh-CN" altLang="en-US" sz="2000" dirty="0">
                <a:solidFill>
                  <a:srgbClr val="FF0000"/>
                </a:solidFill>
                <a:latin typeface="Times New Roman" panose="02020603050405020304" pitchFamily="18" charset="0"/>
                <a:ea typeface="黑体" panose="02010609060101010101" pitchFamily="49" charset="-122"/>
              </a:rPr>
              <a:t>电机</a:t>
            </a:r>
            <a:r>
              <a:rPr lang="zh-CN" altLang="en-US" sz="2000" dirty="0">
                <a:solidFill>
                  <a:schemeClr val="accent4">
                    <a:lumMod val="50000"/>
                  </a:schemeClr>
                </a:solidFill>
                <a:latin typeface="Times New Roman" panose="02020603050405020304" pitchFamily="18" charset="0"/>
                <a:ea typeface="黑体" panose="02010609060101010101" pitchFamily="49" charset="-122"/>
              </a:rPr>
              <a:t>都由其自身的“电机块</a:t>
            </a:r>
            <a:r>
              <a:rPr lang="en-US" altLang="zh-CN" sz="2000" dirty="0">
                <a:solidFill>
                  <a:schemeClr val="accent4">
                    <a:lumMod val="50000"/>
                  </a:schemeClr>
                </a:solidFill>
                <a:latin typeface="Times New Roman" panose="02020603050405020304" pitchFamily="18" charset="0"/>
                <a:ea typeface="黑体" panose="02010609060101010101" pitchFamily="49" charset="-122"/>
              </a:rPr>
              <a:t>"</a:t>
            </a:r>
            <a:r>
              <a:rPr lang="zh-CN" altLang="en-US" sz="2000" dirty="0">
                <a:solidFill>
                  <a:schemeClr val="accent4">
                    <a:lumMod val="50000"/>
                  </a:schemeClr>
                </a:solidFill>
                <a:latin typeface="Times New Roman" panose="02020603050405020304" pitchFamily="18" charset="0"/>
                <a:ea typeface="黑体" panose="02010609060101010101" pitchFamily="49" charset="-122"/>
              </a:rPr>
              <a:t>控制，该块对所有三个设备都相同</a:t>
            </a:r>
            <a:endParaRPr lang="en-US" altLang="zh-CN" sz="2000" dirty="0">
              <a:solidFill>
                <a:schemeClr val="accent4">
                  <a:lumMod val="50000"/>
                </a:schemeClr>
              </a:solidFill>
              <a:latin typeface="Times New Roman" panose="02020603050405020304" pitchFamily="18" charset="0"/>
              <a:ea typeface="黑体" panose="02010609060101010101" pitchFamily="49" charset="-122"/>
            </a:endParaRPr>
          </a:p>
          <a:p>
            <a:pPr marL="800100" lvl="1" indent="-342900">
              <a:lnSpc>
                <a:spcPct val="125000"/>
              </a:lnSpc>
              <a:buClr>
                <a:srgbClr val="FF0000"/>
              </a:buClr>
              <a:buFont typeface="Wingdings" panose="05000000000000000000" pitchFamily="2" charset="2"/>
              <a:buChar char="p"/>
            </a:pPr>
            <a:endParaRPr lang="en-US" altLang="zh-CN" sz="2400" dirty="0">
              <a:solidFill>
                <a:srgbClr val="FF0000"/>
              </a:solidFill>
              <a:latin typeface="Times New Roman" panose="02020603050405020304" pitchFamily="18" charset="0"/>
              <a:ea typeface="黑体" panose="02010609060101010101" pitchFamily="49" charset="-122"/>
            </a:endParaRPr>
          </a:p>
          <a:p>
            <a:pPr lvl="2">
              <a:lnSpc>
                <a:spcPct val="125000"/>
              </a:lnSpc>
              <a:buClr>
                <a:srgbClr val="FF0000"/>
              </a:buClr>
            </a:pPr>
            <a:r>
              <a:rPr lang="en-US" altLang="zh-CN" sz="2400" dirty="0">
                <a:solidFill>
                  <a:srgbClr val="0000FF"/>
                </a:solidFill>
                <a:latin typeface="Times New Roman" panose="02020603050405020304" pitchFamily="18" charset="0"/>
                <a:ea typeface="黑体" panose="02010609060101010101" pitchFamily="49" charset="-122"/>
              </a:rPr>
              <a:t>  </a:t>
            </a:r>
            <a:endParaRPr lang="en-US" altLang="zh-CN" sz="2400" dirty="0">
              <a:solidFill>
                <a:srgbClr val="0000FF"/>
              </a:solidFill>
              <a:latin typeface="Times New Roman" panose="02020603050405020304" pitchFamily="18" charset="0"/>
              <a:ea typeface="黑体" panose="02010609060101010101" pitchFamily="49" charset="-122"/>
            </a:endParaRPr>
          </a:p>
        </p:txBody>
      </p:sp>
      <p:sp>
        <p:nvSpPr>
          <p:cNvPr id="18" name="矩形 17"/>
          <p:cNvSpPr/>
          <p:nvPr/>
        </p:nvSpPr>
        <p:spPr bwMode="auto">
          <a:xfrm>
            <a:off x="0" y="6387755"/>
            <a:ext cx="475504" cy="476017"/>
          </a:xfrm>
          <a:prstGeom prst="rect">
            <a:avLst/>
          </a:prstGeom>
          <a:solidFill>
            <a:srgbClr val="0070C0"/>
          </a:solidFill>
          <a:ln w="19050">
            <a:solidFill>
              <a:srgbClr val="0070C0"/>
            </a:solidFill>
            <a:miter lim="800000"/>
          </a:ln>
          <a:effectLst/>
        </p:spPr>
        <p:txBody>
          <a:bodyPr rtlCol="0" anchor="ctr"/>
          <a:lstStyle/>
          <a:p>
            <a:pPr algn="ctr">
              <a:buClr>
                <a:srgbClr val="0000FF"/>
              </a:buClr>
            </a:pPr>
            <a:r>
              <a:rPr lang="en-US" altLang="zh-CN"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20</a:t>
            </a:r>
            <a:endParaRPr lang="en-US" altLang="zh-CN"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p:cNvSpPr txBox="1"/>
          <p:nvPr/>
        </p:nvSpPr>
        <p:spPr>
          <a:xfrm>
            <a:off x="375556" y="3903812"/>
            <a:ext cx="7378181" cy="1668983"/>
          </a:xfrm>
          <a:prstGeom prst="rect">
            <a:avLst/>
          </a:prstGeom>
          <a:noFill/>
        </p:spPr>
        <p:txBody>
          <a:bodyPr wrap="square">
            <a:spAutoFit/>
          </a:bodyPr>
          <a:lstStyle/>
          <a:p>
            <a:pPr marL="342900" indent="-342900">
              <a:lnSpc>
                <a:spcPct val="125000"/>
              </a:lnSpc>
              <a:buClr>
                <a:srgbClr val="FF0000"/>
              </a:buClr>
              <a:buFont typeface="Wingdings" panose="05000000000000000000" pitchFamily="2" charset="2"/>
              <a:buChar char="Ø"/>
            </a:pPr>
            <a:r>
              <a:rPr lang="zh-CN" altLang="en-US" sz="2400" dirty="0">
                <a:solidFill>
                  <a:srgbClr val="0000FF"/>
                </a:solidFill>
                <a:latin typeface="Times New Roman" panose="02020603050405020304" pitchFamily="18" charset="0"/>
                <a:ea typeface="黑体" panose="02010609060101010101" pitchFamily="49" charset="-122"/>
              </a:rPr>
              <a:t>建立安全要求</a:t>
            </a:r>
            <a:endParaRPr lang="en-US" altLang="zh-CN" sz="2400" dirty="0">
              <a:solidFill>
                <a:srgbClr val="0000FF"/>
              </a:solidFill>
              <a:latin typeface="Times New Roman" panose="02020603050405020304" pitchFamily="18" charset="0"/>
              <a:ea typeface="黑体" panose="02010609060101010101" pitchFamily="49" charset="-122"/>
            </a:endParaRPr>
          </a:p>
          <a:p>
            <a:pPr marL="800100" lvl="1" indent="-342900">
              <a:lnSpc>
                <a:spcPct val="125000"/>
              </a:lnSpc>
              <a:buClr>
                <a:srgbClr val="FF0000"/>
              </a:buClr>
              <a:buFont typeface="Wingdings" panose="05000000000000000000" pitchFamily="2" charset="2"/>
              <a:buChar char="p"/>
            </a:pPr>
            <a:r>
              <a:rPr lang="zh-CN" altLang="en-US" sz="2000" dirty="0">
                <a:solidFill>
                  <a:srgbClr val="FF0000"/>
                </a:solidFill>
                <a:latin typeface="Times New Roman" panose="02020603050405020304" pitchFamily="18" charset="0"/>
                <a:ea typeface="黑体" panose="02010609060101010101" pitchFamily="49" charset="-122"/>
              </a:rPr>
              <a:t>定义安全要求</a:t>
            </a:r>
            <a:r>
              <a:rPr lang="zh-CN" altLang="en-US" sz="2000" dirty="0">
                <a:solidFill>
                  <a:schemeClr val="accent4">
                    <a:lumMod val="50000"/>
                  </a:schemeClr>
                </a:solidFill>
                <a:latin typeface="Times New Roman" panose="02020603050405020304" pitchFamily="18" charset="0"/>
                <a:ea typeface="黑体" panose="02010609060101010101" pitchFamily="49" charset="-122"/>
              </a:rPr>
              <a:t>：査找要求硬件电路满足安全要求的设备类型，通过定义这些</a:t>
            </a:r>
            <a:r>
              <a:rPr lang="zh-CN" altLang="en-US" sz="2000" dirty="0">
                <a:solidFill>
                  <a:srgbClr val="FF0000"/>
                </a:solidFill>
                <a:latin typeface="Times New Roman" panose="02020603050405020304" pitchFamily="18" charset="0"/>
                <a:ea typeface="黑体" panose="02010609060101010101" pitchFamily="49" charset="-122"/>
              </a:rPr>
              <a:t>安全电路</a:t>
            </a:r>
            <a:r>
              <a:rPr lang="zh-CN" altLang="en-US" sz="2000" dirty="0">
                <a:solidFill>
                  <a:schemeClr val="accent4">
                    <a:lumMod val="50000"/>
                  </a:schemeClr>
                </a:solidFill>
                <a:latin typeface="Times New Roman" panose="02020603050405020304" pitchFamily="18" charset="0"/>
                <a:ea typeface="黑体" panose="02010609060101010101" pitchFamily="49" charset="-122"/>
              </a:rPr>
              <a:t>可独立于控制计算机进行操作</a:t>
            </a:r>
            <a:endParaRPr lang="en-US" altLang="zh-CN" sz="2000" dirty="0">
              <a:solidFill>
                <a:schemeClr val="accent4">
                  <a:lumMod val="50000"/>
                </a:schemeClr>
              </a:solidFill>
              <a:latin typeface="Times New Roman" panose="02020603050405020304" pitchFamily="18" charset="0"/>
              <a:ea typeface="黑体" panose="02010609060101010101" pitchFamily="49" charset="-122"/>
            </a:endParaRPr>
          </a:p>
          <a:p>
            <a:pPr marL="800100" lvl="1" indent="-342900">
              <a:lnSpc>
                <a:spcPct val="125000"/>
              </a:lnSpc>
              <a:buClr>
                <a:srgbClr val="FF0000"/>
              </a:buClr>
              <a:buFont typeface="Wingdings" panose="05000000000000000000" pitchFamily="2" charset="2"/>
              <a:buChar char="p"/>
            </a:pPr>
            <a:r>
              <a:rPr lang="zh-CN" altLang="en-US" sz="2000" dirty="0">
                <a:solidFill>
                  <a:srgbClr val="FF0000"/>
                </a:solidFill>
                <a:latin typeface="Times New Roman" panose="02020603050405020304" pitchFamily="18" charset="0"/>
                <a:ea typeface="黑体" panose="02010609060101010101" pitchFamily="49" charset="-122"/>
              </a:rPr>
              <a:t>创建安全电路</a:t>
            </a:r>
            <a:endParaRPr lang="en-US" altLang="zh-CN" sz="2000" dirty="0">
              <a:solidFill>
                <a:srgbClr val="FF0000"/>
              </a:solidFill>
              <a:latin typeface="Times New Roman" panose="02020603050405020304" pitchFamily="18" charset="0"/>
              <a:ea typeface="黑体" panose="02010609060101010101" pitchFamily="49" charset="-122"/>
            </a:endParaRPr>
          </a:p>
        </p:txBody>
      </p:sp>
      <p:sp>
        <p:nvSpPr>
          <p:cNvPr id="9" name="矩形 8"/>
          <p:cNvSpPr/>
          <p:nvPr/>
        </p:nvSpPr>
        <p:spPr>
          <a:xfrm>
            <a:off x="8472196" y="3643388"/>
            <a:ext cx="2472612" cy="400110"/>
          </a:xfrm>
          <a:prstGeom prst="rect">
            <a:avLst/>
          </a:prstGeom>
          <a:solidFill>
            <a:srgbClr val="0070C0"/>
          </a:solidFill>
        </p:spPr>
        <p:txBody>
          <a:bodyPr wrap="square" rtlCol="0" anchor="t">
            <a:spAutoFit/>
          </a:bodyPr>
          <a:lstStyle/>
          <a:p>
            <a:pPr algn="ctr">
              <a:spcBef>
                <a:spcPts val="600"/>
              </a:spcBef>
              <a:spcAft>
                <a:spcPts val="600"/>
              </a:spcAft>
            </a:pPr>
            <a:r>
              <a:rPr lang="en-US" altLang="zh-CN"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I/O</a:t>
            </a: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7720692" y="1869776"/>
            <a:ext cx="3755960" cy="1709234"/>
          </a:xfrm>
          <a:prstGeom prst="rect">
            <a:avLst/>
          </a:prstGeom>
        </p:spPr>
      </p:pic>
      <p:pic>
        <p:nvPicPr>
          <p:cNvPr id="12" name="图片 11"/>
          <p:cNvPicPr>
            <a:picLocks noChangeAspect="1"/>
          </p:cNvPicPr>
          <p:nvPr/>
        </p:nvPicPr>
        <p:blipFill>
          <a:blip r:embed="rId2"/>
          <a:stretch>
            <a:fillRect/>
          </a:stretch>
        </p:blipFill>
        <p:spPr>
          <a:xfrm>
            <a:off x="7514952" y="4251570"/>
            <a:ext cx="4356102" cy="1626715"/>
          </a:xfrm>
          <a:prstGeom prst="rect">
            <a:avLst/>
          </a:prstGeom>
        </p:spPr>
      </p:pic>
      <p:sp>
        <p:nvSpPr>
          <p:cNvPr id="16" name="文本框 15"/>
          <p:cNvSpPr txBox="1"/>
          <p:nvPr/>
        </p:nvSpPr>
        <p:spPr>
          <a:xfrm>
            <a:off x="338235" y="5639305"/>
            <a:ext cx="6106884" cy="506998"/>
          </a:xfrm>
          <a:prstGeom prst="rect">
            <a:avLst/>
          </a:prstGeom>
          <a:noFill/>
        </p:spPr>
        <p:txBody>
          <a:bodyPr wrap="square">
            <a:spAutoFit/>
          </a:bodyPr>
          <a:lstStyle/>
          <a:p>
            <a:pPr marL="342900" indent="-342900">
              <a:lnSpc>
                <a:spcPct val="125000"/>
              </a:lnSpc>
              <a:buClr>
                <a:srgbClr val="FF0000"/>
              </a:buClr>
              <a:buFont typeface="Wingdings" panose="05000000000000000000" pitchFamily="2" charset="2"/>
              <a:buChar char="Ø"/>
            </a:pPr>
            <a:r>
              <a:rPr lang="zh-CN" altLang="en-US" sz="2400" dirty="0">
                <a:solidFill>
                  <a:srgbClr val="0000FF"/>
                </a:solidFill>
                <a:latin typeface="Times New Roman" panose="02020603050405020304" pitchFamily="18" charset="0"/>
                <a:ea typeface="黑体" panose="02010609060101010101" pitchFamily="49" charset="-122"/>
              </a:rPr>
              <a:t>描述所要求的操作界面显示和控制</a:t>
            </a:r>
            <a:endParaRPr lang="en-US" altLang="zh-CN" sz="2400" dirty="0">
              <a:solidFill>
                <a:srgbClr val="0000FF"/>
              </a:solidFill>
              <a:latin typeface="Times New Roman" panose="02020603050405020304" pitchFamily="18" charset="0"/>
              <a:ea typeface="黑体" panose="02010609060101010101" pitchFamily="49" charset="-122"/>
            </a:endParaRPr>
          </a:p>
        </p:txBody>
      </p:sp>
      <p:sp>
        <p:nvSpPr>
          <p:cNvPr id="19" name="文本框 18"/>
          <p:cNvSpPr txBox="1"/>
          <p:nvPr/>
        </p:nvSpPr>
        <p:spPr>
          <a:xfrm>
            <a:off x="440872" y="6264456"/>
            <a:ext cx="6106884" cy="506998"/>
          </a:xfrm>
          <a:prstGeom prst="rect">
            <a:avLst/>
          </a:prstGeom>
          <a:noFill/>
        </p:spPr>
        <p:txBody>
          <a:bodyPr wrap="square">
            <a:spAutoFit/>
          </a:bodyPr>
          <a:lstStyle/>
          <a:p>
            <a:pPr marL="342900" indent="-342900">
              <a:lnSpc>
                <a:spcPct val="125000"/>
              </a:lnSpc>
              <a:buClr>
                <a:srgbClr val="FF0000"/>
              </a:buClr>
              <a:buFont typeface="Wingdings" panose="05000000000000000000" pitchFamily="2" charset="2"/>
              <a:buChar char="Ø"/>
            </a:pPr>
            <a:r>
              <a:rPr lang="zh-CN" altLang="en-US" sz="2400" dirty="0">
                <a:solidFill>
                  <a:srgbClr val="0000FF"/>
                </a:solidFill>
                <a:latin typeface="Times New Roman" panose="02020603050405020304" pitchFamily="18" charset="0"/>
                <a:ea typeface="黑体" panose="02010609060101010101" pitchFamily="49" charset="-122"/>
              </a:rPr>
              <a:t>创建组态图</a:t>
            </a:r>
            <a:endParaRPr lang="en-US" altLang="zh-CN" sz="2400" dirty="0">
              <a:solidFill>
                <a:srgbClr val="0000FF"/>
              </a:solidFill>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945" y="811397"/>
            <a:ext cx="8727161" cy="583565"/>
          </a:xfrm>
          <a:prstGeom prst="rect">
            <a:avLst/>
          </a:prstGeom>
          <a:noFill/>
        </p:spPr>
        <p:txBody>
          <a:bodyPr wrap="square" rtlCol="0">
            <a:spAutoFit/>
          </a:bodyPr>
          <a:lstStyle/>
          <a:p>
            <a:r>
              <a:rPr kumimoji="1" lang="en-US" altLang="zh-CN"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6</a:t>
            </a:r>
            <a:r>
              <a:rPr kumimoji="1" lang="zh-CN" altLang="en-US"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3200" b="1" dirty="0">
                <a:solidFill>
                  <a:srgbClr val="000066"/>
                </a:solidFill>
                <a:latin typeface="楷体" panose="02010609060101010101" pitchFamily="49" charset="-122"/>
                <a:ea typeface="楷体" panose="02010609060101010101" pitchFamily="49" charset="-122"/>
              </a:rPr>
              <a:t>控制系统工程设计</a:t>
            </a:r>
            <a:endParaRPr kumimoji="1" lang="zh-CN" altLang="zh-CN" sz="3200" b="1" dirty="0">
              <a:solidFill>
                <a:srgbClr val="000066"/>
              </a:solidFill>
              <a:latin typeface="楷体" panose="02010609060101010101" pitchFamily="49" charset="-122"/>
              <a:ea typeface="楷体" panose="02010609060101010101" pitchFamily="49" charset="-122"/>
            </a:endParaRPr>
          </a:p>
        </p:txBody>
      </p:sp>
      <p:sp>
        <p:nvSpPr>
          <p:cNvPr id="18" name="矩形 17"/>
          <p:cNvSpPr/>
          <p:nvPr/>
        </p:nvSpPr>
        <p:spPr bwMode="auto">
          <a:xfrm>
            <a:off x="0" y="6387755"/>
            <a:ext cx="475504" cy="476017"/>
          </a:xfrm>
          <a:prstGeom prst="rect">
            <a:avLst/>
          </a:prstGeom>
          <a:solidFill>
            <a:srgbClr val="0070C0"/>
          </a:solidFill>
          <a:ln w="19050">
            <a:solidFill>
              <a:srgbClr val="0070C0"/>
            </a:solidFill>
            <a:miter lim="800000"/>
          </a:ln>
          <a:effectLst/>
        </p:spPr>
        <p:txBody>
          <a:bodyPr rtlCol="0" anchor="ctr"/>
          <a:lstStyle/>
          <a:p>
            <a:pPr algn="ctr">
              <a:buClr>
                <a:srgbClr val="0000FF"/>
              </a:buClr>
            </a:pPr>
            <a:r>
              <a:rPr lang="en-US" altLang="zh-CN"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22</a:t>
            </a:r>
            <a:endParaRPr lang="en-US" altLang="zh-CN"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文本框 15"/>
          <p:cNvSpPr txBox="1"/>
          <p:nvPr/>
        </p:nvSpPr>
        <p:spPr>
          <a:xfrm>
            <a:off x="356896" y="1515174"/>
            <a:ext cx="6106884" cy="506998"/>
          </a:xfrm>
          <a:prstGeom prst="rect">
            <a:avLst/>
          </a:prstGeom>
          <a:noFill/>
        </p:spPr>
        <p:txBody>
          <a:bodyPr wrap="square">
            <a:spAutoFit/>
          </a:bodyPr>
          <a:lstStyle/>
          <a:p>
            <a:pPr marL="342900" indent="-342900">
              <a:lnSpc>
                <a:spcPct val="125000"/>
              </a:lnSpc>
              <a:buClr>
                <a:srgbClr val="FF0000"/>
              </a:buClr>
              <a:buFont typeface="Wingdings" panose="05000000000000000000" pitchFamily="2" charset="2"/>
              <a:buChar char="Ø"/>
            </a:pPr>
            <a:r>
              <a:rPr lang="zh-CN" altLang="en-US" sz="2400" dirty="0">
                <a:solidFill>
                  <a:srgbClr val="0000FF"/>
                </a:solidFill>
                <a:latin typeface="Times New Roman" panose="02020603050405020304" pitchFamily="18" charset="0"/>
                <a:ea typeface="黑体" panose="02010609060101010101" pitchFamily="49" charset="-122"/>
              </a:rPr>
              <a:t>基础设计</a:t>
            </a:r>
            <a:r>
              <a:rPr lang="en-US" altLang="zh-CN" sz="2400" dirty="0">
                <a:solidFill>
                  <a:srgbClr val="0000FF"/>
                </a:solidFill>
                <a:latin typeface="Times New Roman" panose="02020603050405020304" pitchFamily="18" charset="0"/>
                <a:ea typeface="黑体" panose="02010609060101010101" pitchFamily="49" charset="-122"/>
              </a:rPr>
              <a:t>/</a:t>
            </a:r>
            <a:r>
              <a:rPr lang="zh-CN" altLang="en-US" sz="2400" dirty="0">
                <a:solidFill>
                  <a:srgbClr val="0000FF"/>
                </a:solidFill>
                <a:latin typeface="Times New Roman" panose="02020603050405020304" pitchFamily="18" charset="0"/>
                <a:ea typeface="黑体" panose="02010609060101010101" pitchFamily="49" charset="-122"/>
              </a:rPr>
              <a:t>初步设计</a:t>
            </a:r>
            <a:endParaRPr lang="en-US" altLang="zh-CN" sz="2400" dirty="0">
              <a:solidFill>
                <a:srgbClr val="0000FF"/>
              </a:solidFill>
              <a:latin typeface="Times New Roman" panose="02020603050405020304" pitchFamily="18" charset="0"/>
              <a:ea typeface="黑体" panose="02010609060101010101" pitchFamily="49" charset="-122"/>
            </a:endParaRPr>
          </a:p>
        </p:txBody>
      </p:sp>
      <p:sp>
        <p:nvSpPr>
          <p:cNvPr id="19" name="文本框 18"/>
          <p:cNvSpPr txBox="1"/>
          <p:nvPr/>
        </p:nvSpPr>
        <p:spPr>
          <a:xfrm>
            <a:off x="384888" y="4566285"/>
            <a:ext cx="6106884" cy="506998"/>
          </a:xfrm>
          <a:prstGeom prst="rect">
            <a:avLst/>
          </a:prstGeom>
          <a:noFill/>
        </p:spPr>
        <p:txBody>
          <a:bodyPr wrap="square">
            <a:spAutoFit/>
          </a:bodyPr>
          <a:lstStyle/>
          <a:p>
            <a:pPr marL="342900" indent="-342900">
              <a:lnSpc>
                <a:spcPct val="125000"/>
              </a:lnSpc>
              <a:buClr>
                <a:srgbClr val="FF0000"/>
              </a:buClr>
              <a:buFont typeface="Wingdings" panose="05000000000000000000" pitchFamily="2" charset="2"/>
              <a:buChar char="Ø"/>
            </a:pPr>
            <a:r>
              <a:rPr lang="zh-CN" altLang="en-US" sz="2400" dirty="0">
                <a:solidFill>
                  <a:srgbClr val="0000FF"/>
                </a:solidFill>
                <a:latin typeface="Times New Roman" panose="02020603050405020304" pitchFamily="18" charset="0"/>
                <a:ea typeface="黑体" panose="02010609060101010101" pitchFamily="49" charset="-122"/>
              </a:rPr>
              <a:t>工程设计</a:t>
            </a:r>
            <a:r>
              <a:rPr lang="en-US" altLang="zh-CN" sz="2400" dirty="0">
                <a:solidFill>
                  <a:srgbClr val="0000FF"/>
                </a:solidFill>
                <a:latin typeface="Times New Roman" panose="02020603050405020304" pitchFamily="18" charset="0"/>
                <a:ea typeface="黑体" panose="02010609060101010101" pitchFamily="49" charset="-122"/>
              </a:rPr>
              <a:t>/</a:t>
            </a:r>
            <a:r>
              <a:rPr lang="zh-CN" altLang="en-US" sz="2400" dirty="0">
                <a:solidFill>
                  <a:srgbClr val="0000FF"/>
                </a:solidFill>
                <a:latin typeface="Times New Roman" panose="02020603050405020304" pitchFamily="18" charset="0"/>
                <a:ea typeface="黑体" panose="02010609060101010101" pitchFamily="49" charset="-122"/>
              </a:rPr>
              <a:t>施工图设计</a:t>
            </a:r>
            <a:endParaRPr lang="en-US" altLang="zh-CN" sz="2400" dirty="0">
              <a:solidFill>
                <a:srgbClr val="0000FF"/>
              </a:solidFill>
              <a:latin typeface="Times New Roman" panose="02020603050405020304" pitchFamily="18" charset="0"/>
              <a:ea typeface="黑体" panose="02010609060101010101" pitchFamily="49" charset="-122"/>
            </a:endParaRPr>
          </a:p>
        </p:txBody>
      </p:sp>
      <p:sp>
        <p:nvSpPr>
          <p:cNvPr id="15" name="文本框 14"/>
          <p:cNvSpPr txBox="1"/>
          <p:nvPr/>
        </p:nvSpPr>
        <p:spPr>
          <a:xfrm>
            <a:off x="198275" y="2023184"/>
            <a:ext cx="6976966" cy="2861310"/>
          </a:xfrm>
          <a:prstGeom prst="rect">
            <a:avLst/>
          </a:prstGeom>
          <a:noFill/>
        </p:spPr>
        <p:txBody>
          <a:bodyPr wrap="square">
            <a:spAutoFit/>
          </a:bodyPr>
          <a:lstStyle/>
          <a:p>
            <a:pPr marL="800100" lvl="1" indent="-342900">
              <a:lnSpc>
                <a:spcPct val="125000"/>
              </a:lnSpc>
              <a:buClr>
                <a:srgbClr val="FF0000"/>
              </a:buClr>
              <a:buFont typeface="Wingdings" panose="05000000000000000000" pitchFamily="2" charset="2"/>
              <a:buChar char="p"/>
            </a:pPr>
            <a:r>
              <a:rPr lang="zh-CN" altLang="en-US" sz="1800" dirty="0">
                <a:solidFill>
                  <a:schemeClr val="accent4">
                    <a:lumMod val="50000"/>
                  </a:schemeClr>
                </a:solidFill>
                <a:latin typeface="Times New Roman" panose="02020603050405020304" pitchFamily="18" charset="0"/>
                <a:ea typeface="黑体" panose="02010609060101010101" pitchFamily="49" charset="-122"/>
              </a:rPr>
              <a:t>确定控制系统的</a:t>
            </a:r>
            <a:r>
              <a:rPr lang="zh-CN" altLang="en-US" sz="1800" dirty="0">
                <a:solidFill>
                  <a:srgbClr val="FF0000"/>
                </a:solidFill>
                <a:latin typeface="Times New Roman" panose="02020603050405020304" pitchFamily="18" charset="0"/>
                <a:ea typeface="黑体" panose="02010609060101010101" pitchFamily="49" charset="-122"/>
              </a:rPr>
              <a:t>监控方案</a:t>
            </a:r>
            <a:endParaRPr lang="en-US" altLang="zh-CN" sz="1800" dirty="0">
              <a:solidFill>
                <a:srgbClr val="FF0000"/>
              </a:solidFill>
              <a:latin typeface="Times New Roman" panose="02020603050405020304" pitchFamily="18" charset="0"/>
              <a:ea typeface="黑体" panose="02010609060101010101" pitchFamily="49" charset="-122"/>
            </a:endParaRPr>
          </a:p>
          <a:p>
            <a:pPr marL="800100" lvl="1" indent="-342900">
              <a:lnSpc>
                <a:spcPct val="125000"/>
              </a:lnSpc>
              <a:buClr>
                <a:srgbClr val="FF0000"/>
              </a:buClr>
              <a:buFont typeface="Wingdings" panose="05000000000000000000" pitchFamily="2" charset="2"/>
              <a:buChar char="p"/>
            </a:pPr>
            <a:r>
              <a:rPr lang="zh-CN" altLang="en-US" sz="1800" dirty="0">
                <a:solidFill>
                  <a:schemeClr val="accent5">
                    <a:lumMod val="50000"/>
                  </a:schemeClr>
                </a:solidFill>
                <a:latin typeface="Times New Roman" panose="02020603050405020304" pitchFamily="18" charset="0"/>
                <a:ea typeface="黑体" panose="02010609060101010101" pitchFamily="49" charset="-122"/>
              </a:rPr>
              <a:t>完成控制计算机的初步询价</a:t>
            </a:r>
            <a:r>
              <a:rPr lang="zh-CN" altLang="en-US" sz="1800" dirty="0">
                <a:solidFill>
                  <a:srgbClr val="FF0000"/>
                </a:solidFill>
                <a:latin typeface="Times New Roman" panose="02020603050405020304" pitchFamily="18" charset="0"/>
                <a:ea typeface="黑体" panose="02010609060101010101" pitchFamily="49" charset="-122"/>
              </a:rPr>
              <a:t>技术规格书</a:t>
            </a:r>
            <a:r>
              <a:rPr lang="zh-CN" altLang="en-US" sz="1800" dirty="0">
                <a:solidFill>
                  <a:schemeClr val="accent5">
                    <a:lumMod val="50000"/>
                  </a:schemeClr>
                </a:solidFill>
                <a:latin typeface="Times New Roman" panose="02020603050405020304" pitchFamily="18" charset="0"/>
                <a:ea typeface="黑体" panose="02010609060101010101" pitchFamily="49" charset="-122"/>
              </a:rPr>
              <a:t>及</a:t>
            </a:r>
            <a:r>
              <a:rPr lang="zh-CN" altLang="en-US" sz="1800" dirty="0">
                <a:solidFill>
                  <a:srgbClr val="FF0000"/>
                </a:solidFill>
                <a:latin typeface="Times New Roman" panose="02020603050405020304" pitchFamily="18" charset="0"/>
                <a:ea typeface="黑体" panose="02010609060101010101" pitchFamily="49" charset="-122"/>
              </a:rPr>
              <a:t>初步询价</a:t>
            </a:r>
            <a:r>
              <a:rPr lang="zh-CN" altLang="en-US" sz="1800" dirty="0">
                <a:solidFill>
                  <a:schemeClr val="accent5">
                    <a:lumMod val="50000"/>
                  </a:schemeClr>
                </a:solidFill>
                <a:latin typeface="Times New Roman" panose="02020603050405020304" pitchFamily="18" charset="0"/>
                <a:ea typeface="黑体" panose="02010609060101010101" pitchFamily="49" charset="-122"/>
              </a:rPr>
              <a:t>工作</a:t>
            </a:r>
            <a:endParaRPr lang="en-US" altLang="zh-CN" sz="1800" dirty="0">
              <a:solidFill>
                <a:schemeClr val="accent5">
                  <a:lumMod val="50000"/>
                </a:schemeClr>
              </a:solidFill>
              <a:latin typeface="Times New Roman" panose="02020603050405020304" pitchFamily="18" charset="0"/>
              <a:ea typeface="黑体" panose="02010609060101010101" pitchFamily="49" charset="-122"/>
            </a:endParaRPr>
          </a:p>
          <a:p>
            <a:pPr marL="800100" lvl="1" indent="-342900">
              <a:lnSpc>
                <a:spcPct val="125000"/>
              </a:lnSpc>
              <a:buClr>
                <a:srgbClr val="FF0000"/>
              </a:buClr>
              <a:buFont typeface="Wingdings" panose="05000000000000000000" pitchFamily="2" charset="2"/>
              <a:buChar char="p"/>
            </a:pPr>
            <a:r>
              <a:rPr lang="zh-CN" altLang="en-US" sz="1800" dirty="0">
                <a:solidFill>
                  <a:schemeClr val="accent5">
                    <a:lumMod val="50000"/>
                  </a:schemeClr>
                </a:solidFill>
                <a:latin typeface="Times New Roman" panose="02020603050405020304" pitchFamily="18" charset="0"/>
                <a:ea typeface="黑体" panose="02010609060101010101" pitchFamily="49" charset="-122"/>
              </a:rPr>
              <a:t>根据同控制计算机供方商定的初步技术方案，完成控制主机的</a:t>
            </a:r>
            <a:r>
              <a:rPr lang="zh-CN" altLang="en-US" sz="1800" dirty="0">
                <a:solidFill>
                  <a:srgbClr val="FF0000"/>
                </a:solidFill>
                <a:latin typeface="Times New Roman" panose="02020603050405020304" pitchFamily="18" charset="0"/>
                <a:ea typeface="黑体" panose="02010609060101010101" pitchFamily="49" charset="-122"/>
              </a:rPr>
              <a:t>系统配置图</a:t>
            </a:r>
            <a:r>
              <a:rPr lang="zh-CN" altLang="en-US" sz="1800" dirty="0">
                <a:solidFill>
                  <a:schemeClr val="accent5">
                    <a:lumMod val="50000"/>
                  </a:schemeClr>
                </a:solidFill>
                <a:latin typeface="Times New Roman" panose="02020603050405020304" pitchFamily="18" charset="0"/>
                <a:ea typeface="黑体" panose="02010609060101010101" pitchFamily="49" charset="-122"/>
              </a:rPr>
              <a:t>、</a:t>
            </a:r>
            <a:r>
              <a:rPr lang="zh-CN" altLang="en-US" sz="1800" dirty="0">
                <a:solidFill>
                  <a:srgbClr val="FF0000"/>
                </a:solidFill>
                <a:latin typeface="Times New Roman" panose="02020603050405020304" pitchFamily="18" charset="0"/>
                <a:ea typeface="黑体" panose="02010609060101010101" pitchFamily="49" charset="-122"/>
              </a:rPr>
              <a:t>控制室平面布置图</a:t>
            </a:r>
            <a:endParaRPr lang="en-US" altLang="zh-CN" sz="1800" dirty="0">
              <a:solidFill>
                <a:srgbClr val="FF0000"/>
              </a:solidFill>
              <a:latin typeface="Times New Roman" panose="02020603050405020304" pitchFamily="18" charset="0"/>
              <a:ea typeface="黑体" panose="02010609060101010101" pitchFamily="49" charset="-122"/>
            </a:endParaRPr>
          </a:p>
          <a:p>
            <a:pPr marL="800100" lvl="1" indent="-342900">
              <a:lnSpc>
                <a:spcPct val="125000"/>
              </a:lnSpc>
              <a:buClr>
                <a:srgbClr val="FF0000"/>
              </a:buClr>
              <a:buFont typeface="Wingdings" panose="05000000000000000000" pitchFamily="2" charset="2"/>
              <a:buChar char="p"/>
            </a:pPr>
            <a:r>
              <a:rPr lang="zh-CN" altLang="en-US" sz="1800" dirty="0">
                <a:solidFill>
                  <a:schemeClr val="accent5">
                    <a:lumMod val="50000"/>
                  </a:schemeClr>
                </a:solidFill>
                <a:latin typeface="Times New Roman" panose="02020603050405020304" pitchFamily="18" charset="0"/>
                <a:ea typeface="黑体" panose="02010609060101010101" pitchFamily="49" charset="-122"/>
              </a:rPr>
              <a:t>向有关专业提交初步设计资料，根据</a:t>
            </a:r>
            <a:r>
              <a:rPr lang="en-US" altLang="zh-CN" sz="1800" dirty="0">
                <a:solidFill>
                  <a:schemeClr val="accent5">
                    <a:lumMod val="50000"/>
                  </a:schemeClr>
                </a:solidFill>
                <a:latin typeface="Times New Roman" panose="02020603050405020304" pitchFamily="18" charset="0"/>
                <a:ea typeface="黑体" panose="02010609060101010101" pitchFamily="49" charset="-122"/>
              </a:rPr>
              <a:t>PLC</a:t>
            </a:r>
            <a:r>
              <a:rPr lang="zh-CN" altLang="en-US" sz="1800" dirty="0">
                <a:solidFill>
                  <a:schemeClr val="accent5">
                    <a:lumMod val="50000"/>
                  </a:schemeClr>
                </a:solidFill>
                <a:latin typeface="Times New Roman" panose="02020603050405020304" pitchFamily="18" charset="0"/>
                <a:ea typeface="黑体" panose="02010609060101010101" pitchFamily="49" charset="-122"/>
              </a:rPr>
              <a:t>、</a:t>
            </a:r>
            <a:r>
              <a:rPr lang="en-US" altLang="zh-CN" sz="1800" dirty="0">
                <a:solidFill>
                  <a:schemeClr val="accent5">
                    <a:lumMod val="50000"/>
                  </a:schemeClr>
                </a:solidFill>
                <a:latin typeface="Times New Roman" panose="02020603050405020304" pitchFamily="18" charset="0"/>
                <a:ea typeface="黑体" panose="02010609060101010101" pitchFamily="49" charset="-122"/>
              </a:rPr>
              <a:t>DCS</a:t>
            </a:r>
            <a:r>
              <a:rPr lang="zh-CN" altLang="en-US" sz="1800" dirty="0">
                <a:solidFill>
                  <a:schemeClr val="accent5">
                    <a:lumMod val="50000"/>
                  </a:schemeClr>
                </a:solidFill>
                <a:latin typeface="Times New Roman" panose="02020603050405020304" pitchFamily="18" charset="0"/>
                <a:ea typeface="黑体" panose="02010609060101010101" pitchFamily="49" charset="-122"/>
              </a:rPr>
              <a:t>配置和技术要求，向</a:t>
            </a:r>
            <a:r>
              <a:rPr lang="zh-CN" altLang="en-US" sz="1800" dirty="0">
                <a:solidFill>
                  <a:srgbClr val="FF0000"/>
                </a:solidFill>
                <a:latin typeface="Times New Roman" panose="02020603050405020304" pitchFamily="18" charset="0"/>
                <a:ea typeface="黑体" panose="02010609060101010101" pitchFamily="49" charset="-122"/>
              </a:rPr>
              <a:t>结构、建筑、暖通、 电气、消防、电信</a:t>
            </a:r>
            <a:r>
              <a:rPr lang="zh-CN" altLang="en-US" sz="1800" dirty="0">
                <a:solidFill>
                  <a:schemeClr val="accent5">
                    <a:lumMod val="50000"/>
                  </a:schemeClr>
                </a:solidFill>
                <a:latin typeface="Times New Roman" panose="02020603050405020304" pitchFamily="18" charset="0"/>
                <a:ea typeface="黑体" panose="02010609060101010101" pitchFamily="49" charset="-122"/>
              </a:rPr>
              <a:t>等专业提交设计条件</a:t>
            </a:r>
            <a:endParaRPr lang="en-US" altLang="zh-CN" sz="1800" dirty="0">
              <a:solidFill>
                <a:schemeClr val="accent5">
                  <a:lumMod val="50000"/>
                </a:schemeClr>
              </a:solidFill>
              <a:latin typeface="Times New Roman" panose="02020603050405020304" pitchFamily="18" charset="0"/>
              <a:ea typeface="黑体" panose="02010609060101010101" pitchFamily="49" charset="-122"/>
            </a:endParaRPr>
          </a:p>
          <a:p>
            <a:pPr marL="800100" lvl="1" indent="-342900">
              <a:lnSpc>
                <a:spcPct val="125000"/>
              </a:lnSpc>
              <a:buClr>
                <a:srgbClr val="FF0000"/>
              </a:buClr>
              <a:buFont typeface="Wingdings" panose="05000000000000000000" pitchFamily="2" charset="2"/>
              <a:buChar char="p"/>
            </a:pPr>
            <a:endParaRPr lang="en-US" altLang="zh-CN" sz="1800" dirty="0">
              <a:solidFill>
                <a:srgbClr val="FF0000"/>
              </a:solidFill>
              <a:latin typeface="Times New Roman" panose="02020603050405020304" pitchFamily="18" charset="0"/>
              <a:ea typeface="黑体" panose="02010609060101010101" pitchFamily="49" charset="-122"/>
            </a:endParaRPr>
          </a:p>
        </p:txBody>
      </p:sp>
      <p:sp>
        <p:nvSpPr>
          <p:cNvPr id="17" name="文本框 16"/>
          <p:cNvSpPr txBox="1"/>
          <p:nvPr/>
        </p:nvSpPr>
        <p:spPr>
          <a:xfrm>
            <a:off x="216937" y="5088799"/>
            <a:ext cx="6874327" cy="1444883"/>
          </a:xfrm>
          <a:prstGeom prst="rect">
            <a:avLst/>
          </a:prstGeom>
          <a:noFill/>
        </p:spPr>
        <p:txBody>
          <a:bodyPr wrap="square">
            <a:spAutoFit/>
          </a:bodyPr>
          <a:lstStyle/>
          <a:p>
            <a:pPr marL="800100" lvl="1" indent="-342900">
              <a:lnSpc>
                <a:spcPct val="125000"/>
              </a:lnSpc>
              <a:buClr>
                <a:srgbClr val="FF0000"/>
              </a:buClr>
              <a:buFont typeface="Wingdings" panose="05000000000000000000" pitchFamily="2" charset="2"/>
              <a:buChar char="p"/>
            </a:pPr>
            <a:r>
              <a:rPr lang="zh-CN" altLang="en-US" sz="1800" dirty="0">
                <a:solidFill>
                  <a:schemeClr val="accent4">
                    <a:lumMod val="50000"/>
                  </a:schemeClr>
                </a:solidFill>
                <a:latin typeface="Times New Roman" panose="02020603050405020304" pitchFamily="18" charset="0"/>
                <a:ea typeface="黑体" panose="02010609060101010101" pitchFamily="49" charset="-122"/>
              </a:rPr>
              <a:t>控制系统工程设计阶段的工作为</a:t>
            </a:r>
            <a:r>
              <a:rPr lang="zh-CN" altLang="en-US" sz="1800" dirty="0">
                <a:solidFill>
                  <a:srgbClr val="FF0000"/>
                </a:solidFill>
                <a:latin typeface="Times New Roman" panose="02020603050405020304" pitchFamily="18" charset="0"/>
                <a:ea typeface="黑体" panose="02010609060101010101" pitchFamily="49" charset="-122"/>
              </a:rPr>
              <a:t>对外询价</a:t>
            </a:r>
            <a:r>
              <a:rPr lang="zh-CN" altLang="en-US" sz="1800" dirty="0">
                <a:solidFill>
                  <a:schemeClr val="accent4">
                    <a:lumMod val="50000"/>
                  </a:schemeClr>
                </a:solidFill>
                <a:latin typeface="Times New Roman" panose="02020603050405020304" pitchFamily="18" charset="0"/>
                <a:ea typeface="黑体" panose="02010609060101010101" pitchFamily="49" charset="-122"/>
              </a:rPr>
              <a:t>及对报价进行技术评审及相关会议、工程设计、应用软件编程</a:t>
            </a:r>
            <a:endParaRPr lang="en-US" altLang="zh-CN" sz="1800" dirty="0">
              <a:solidFill>
                <a:schemeClr val="accent4">
                  <a:lumMod val="50000"/>
                </a:schemeClr>
              </a:solidFill>
              <a:latin typeface="Times New Roman" panose="02020603050405020304" pitchFamily="18" charset="0"/>
              <a:ea typeface="黑体" panose="02010609060101010101" pitchFamily="49" charset="-122"/>
            </a:endParaRPr>
          </a:p>
          <a:p>
            <a:pPr marL="800100" lvl="1" indent="-342900">
              <a:lnSpc>
                <a:spcPct val="125000"/>
              </a:lnSpc>
              <a:buClr>
                <a:srgbClr val="FF0000"/>
              </a:buClr>
              <a:buFont typeface="Wingdings" panose="05000000000000000000" pitchFamily="2" charset="2"/>
              <a:buChar char="p"/>
            </a:pPr>
            <a:r>
              <a:rPr lang="zh-CN" altLang="en-US" sz="1800" dirty="0">
                <a:solidFill>
                  <a:srgbClr val="FF0000"/>
                </a:solidFill>
                <a:latin typeface="Times New Roman" panose="02020603050405020304" pitchFamily="18" charset="0"/>
                <a:ea typeface="黑体" panose="02010609060101010101" pitchFamily="49" charset="-122"/>
              </a:rPr>
              <a:t>询价、报价、评审</a:t>
            </a:r>
            <a:r>
              <a:rPr lang="zh-CN" altLang="en-US" sz="1800" dirty="0">
                <a:solidFill>
                  <a:schemeClr val="accent4">
                    <a:lumMod val="50000"/>
                  </a:schemeClr>
                </a:solidFill>
                <a:latin typeface="Times New Roman" panose="02020603050405020304" pitchFamily="18" charset="0"/>
                <a:ea typeface="黑体" panose="02010609060101010101" pitchFamily="49" charset="-122"/>
              </a:rPr>
              <a:t>及</a:t>
            </a:r>
            <a:r>
              <a:rPr lang="zh-CN" altLang="en-US" sz="1800" dirty="0">
                <a:solidFill>
                  <a:srgbClr val="FF0000"/>
                </a:solidFill>
                <a:latin typeface="Times New Roman" panose="02020603050405020304" pitchFamily="18" charset="0"/>
                <a:ea typeface="黑体" panose="02010609060101010101" pitchFamily="49" charset="-122"/>
              </a:rPr>
              <a:t>会议</a:t>
            </a:r>
            <a:endParaRPr lang="zh-CN" altLang="en-US" sz="1800" dirty="0">
              <a:solidFill>
                <a:srgbClr val="FF0000"/>
              </a:solidFill>
              <a:latin typeface="Times New Roman" panose="02020603050405020304" pitchFamily="18" charset="0"/>
              <a:ea typeface="黑体" panose="02010609060101010101" pitchFamily="49" charset="-122"/>
            </a:endParaRPr>
          </a:p>
          <a:p>
            <a:pPr marL="800100" lvl="1" indent="-342900">
              <a:lnSpc>
                <a:spcPct val="125000"/>
              </a:lnSpc>
              <a:buClr>
                <a:srgbClr val="FF0000"/>
              </a:buClr>
              <a:buFont typeface="Wingdings" panose="05000000000000000000" pitchFamily="2" charset="2"/>
              <a:buChar char="p"/>
            </a:pPr>
            <a:endParaRPr lang="en-US" altLang="zh-CN" sz="1800" dirty="0">
              <a:solidFill>
                <a:srgbClr val="FF0000"/>
              </a:solidFill>
              <a:latin typeface="Times New Roman" panose="02020603050405020304" pitchFamily="18" charset="0"/>
              <a:ea typeface="黑体" panose="02010609060101010101" pitchFamily="49" charset="-122"/>
            </a:endParaRPr>
          </a:p>
        </p:txBody>
      </p:sp>
      <p:pic>
        <p:nvPicPr>
          <p:cNvPr id="3" name="图片 2"/>
          <p:cNvPicPr>
            <a:picLocks noChangeAspect="1"/>
          </p:cNvPicPr>
          <p:nvPr/>
        </p:nvPicPr>
        <p:blipFill>
          <a:blip r:embed="rId1"/>
          <a:stretch>
            <a:fillRect/>
          </a:stretch>
        </p:blipFill>
        <p:spPr>
          <a:xfrm>
            <a:off x="7047503" y="2174032"/>
            <a:ext cx="5014018" cy="3284376"/>
          </a:xfrm>
          <a:prstGeom prst="rect">
            <a:avLst/>
          </a:prstGeom>
        </p:spPr>
      </p:pic>
      <p:sp>
        <p:nvSpPr>
          <p:cNvPr id="9" name="矩形 8"/>
          <p:cNvSpPr/>
          <p:nvPr/>
        </p:nvSpPr>
        <p:spPr>
          <a:xfrm>
            <a:off x="8397551" y="5630808"/>
            <a:ext cx="2472612" cy="400110"/>
          </a:xfrm>
          <a:prstGeom prst="rect">
            <a:avLst/>
          </a:prstGeom>
          <a:solidFill>
            <a:srgbClr val="0070C0"/>
          </a:solidFill>
        </p:spPr>
        <p:txBody>
          <a:bodyPr wrap="square" rtlCol="0" anchor="t">
            <a:spAutoFit/>
          </a:bodyPr>
          <a:lstStyle/>
          <a:p>
            <a:pPr algn="ctr">
              <a:spcBef>
                <a:spcPts val="600"/>
              </a:spcBef>
              <a:spcAft>
                <a:spcPts val="600"/>
              </a:spcAft>
            </a:pPr>
            <a:r>
              <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监控系统层次图示例</a:t>
            </a:r>
            <a:endParaRPr lang="zh-CN" altLang="en-US" sz="2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945" y="811397"/>
            <a:ext cx="8727161" cy="583565"/>
          </a:xfrm>
          <a:prstGeom prst="rect">
            <a:avLst/>
          </a:prstGeom>
          <a:noFill/>
        </p:spPr>
        <p:txBody>
          <a:bodyPr wrap="square" rtlCol="0">
            <a:spAutoFit/>
          </a:bodyPr>
          <a:lstStyle/>
          <a:p>
            <a:r>
              <a:rPr kumimoji="1" lang="en-US" altLang="zh-CN" sz="3200" b="1" dirty="0" smtClean="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7</a:t>
            </a:r>
            <a:r>
              <a:rPr kumimoji="1" lang="zh-CN" altLang="en-US" sz="3200" b="1" dirty="0" smtClean="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3200" b="1" dirty="0" smtClean="0">
                <a:solidFill>
                  <a:srgbClr val="000066"/>
                </a:solidFill>
                <a:latin typeface="楷体" panose="02010609060101010101" pitchFamily="49" charset="-122"/>
                <a:ea typeface="楷体" panose="02010609060101010101" pitchFamily="49" charset="-122"/>
              </a:rPr>
              <a:t>控制系统询价、报价</a:t>
            </a:r>
            <a:endParaRPr kumimoji="1" lang="zh-CN" altLang="zh-CN" sz="3200" b="1" dirty="0">
              <a:solidFill>
                <a:srgbClr val="000066"/>
              </a:solidFill>
              <a:latin typeface="楷体" panose="02010609060101010101" pitchFamily="49" charset="-122"/>
              <a:ea typeface="楷体" panose="02010609060101010101" pitchFamily="49" charset="-122"/>
            </a:endParaRPr>
          </a:p>
        </p:txBody>
      </p:sp>
      <p:sp>
        <p:nvSpPr>
          <p:cNvPr id="18" name="矩形 17"/>
          <p:cNvSpPr/>
          <p:nvPr/>
        </p:nvSpPr>
        <p:spPr bwMode="auto">
          <a:xfrm>
            <a:off x="0" y="6387755"/>
            <a:ext cx="475504" cy="476017"/>
          </a:xfrm>
          <a:prstGeom prst="rect">
            <a:avLst/>
          </a:prstGeom>
          <a:solidFill>
            <a:srgbClr val="0070C0"/>
          </a:solidFill>
          <a:ln w="19050">
            <a:solidFill>
              <a:srgbClr val="0070C0"/>
            </a:solidFill>
            <a:miter lim="800000"/>
          </a:ln>
          <a:effectLst/>
        </p:spPr>
        <p:txBody>
          <a:bodyPr rtlCol="0" anchor="ctr"/>
          <a:lstStyle/>
          <a:p>
            <a:pPr algn="ctr">
              <a:buClr>
                <a:srgbClr val="0000FF"/>
              </a:buClr>
            </a:pPr>
            <a:r>
              <a:rPr lang="en-US" altLang="zh-CN" b="1" dirty="0">
                <a:solidFill>
                  <a:srgbClr val="FFFFFF"/>
                </a:solidFill>
                <a:latin typeface="Times New Roman" panose="02020603050405020304" pitchFamily="18" charset="0"/>
                <a:ea typeface="微软雅黑" panose="020B0503020204020204" pitchFamily="34" charset="-122"/>
                <a:cs typeface="Times New Roman" panose="02020603050405020304" pitchFamily="18" charset="0"/>
              </a:rPr>
              <a:t>22</a:t>
            </a:r>
            <a:endParaRPr lang="en-US" altLang="zh-CN" b="1" dirty="0">
              <a:solidFill>
                <a:srgbClr val="FFFF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文本框 15"/>
          <p:cNvSpPr txBox="1"/>
          <p:nvPr/>
        </p:nvSpPr>
        <p:spPr>
          <a:xfrm>
            <a:off x="356896" y="1515174"/>
            <a:ext cx="6106884" cy="506998"/>
          </a:xfrm>
          <a:prstGeom prst="rect">
            <a:avLst/>
          </a:prstGeom>
          <a:noFill/>
        </p:spPr>
        <p:txBody>
          <a:bodyPr wrap="square">
            <a:spAutoFit/>
          </a:bodyPr>
          <a:lstStyle/>
          <a:p>
            <a:pPr marL="342900" indent="-342900">
              <a:lnSpc>
                <a:spcPct val="125000"/>
              </a:lnSpc>
              <a:buClr>
                <a:srgbClr val="FF0000"/>
              </a:buClr>
              <a:buFont typeface="Wingdings" panose="05000000000000000000" pitchFamily="2" charset="2"/>
              <a:buChar char="Ø"/>
            </a:pPr>
            <a:r>
              <a:rPr lang="zh-CN" altLang="en-US" sz="2400" dirty="0" smtClean="0">
                <a:solidFill>
                  <a:srgbClr val="0000FF"/>
                </a:solidFill>
                <a:latin typeface="Times New Roman" panose="02020603050405020304" pitchFamily="18" charset="0"/>
                <a:ea typeface="黑体" panose="02010609060101010101" pitchFamily="49" charset="-122"/>
              </a:rPr>
              <a:t>询价</a:t>
            </a:r>
            <a:endParaRPr lang="en-US" altLang="zh-CN" sz="2400" dirty="0">
              <a:solidFill>
                <a:srgbClr val="0000FF"/>
              </a:solidFill>
              <a:latin typeface="Times New Roman" panose="02020603050405020304" pitchFamily="18" charset="0"/>
              <a:ea typeface="黑体" panose="02010609060101010101" pitchFamily="49" charset="-122"/>
            </a:endParaRPr>
          </a:p>
        </p:txBody>
      </p:sp>
      <p:sp>
        <p:nvSpPr>
          <p:cNvPr id="19" name="文本框 18"/>
          <p:cNvSpPr txBox="1"/>
          <p:nvPr/>
        </p:nvSpPr>
        <p:spPr>
          <a:xfrm>
            <a:off x="384888" y="4193009"/>
            <a:ext cx="6106884" cy="506998"/>
          </a:xfrm>
          <a:prstGeom prst="rect">
            <a:avLst/>
          </a:prstGeom>
          <a:noFill/>
        </p:spPr>
        <p:txBody>
          <a:bodyPr wrap="square">
            <a:spAutoFit/>
          </a:bodyPr>
          <a:lstStyle/>
          <a:p>
            <a:pPr marL="342900" indent="-342900">
              <a:lnSpc>
                <a:spcPct val="125000"/>
              </a:lnSpc>
              <a:buClr>
                <a:srgbClr val="FF0000"/>
              </a:buClr>
              <a:buFont typeface="Wingdings" panose="05000000000000000000" pitchFamily="2" charset="2"/>
              <a:buChar char="Ø"/>
            </a:pPr>
            <a:r>
              <a:rPr lang="zh-CN" altLang="en-US" sz="2400" dirty="0" smtClean="0">
                <a:solidFill>
                  <a:srgbClr val="0000FF"/>
                </a:solidFill>
                <a:latin typeface="Times New Roman" panose="02020603050405020304" pitchFamily="18" charset="0"/>
                <a:ea typeface="黑体" panose="02010609060101010101" pitchFamily="49" charset="-122"/>
              </a:rPr>
              <a:t>报价与比较</a:t>
            </a:r>
            <a:endParaRPr lang="en-US" altLang="zh-CN" sz="2400" dirty="0">
              <a:solidFill>
                <a:srgbClr val="0000FF"/>
              </a:solidFill>
              <a:latin typeface="Times New Roman" panose="02020603050405020304" pitchFamily="18" charset="0"/>
              <a:ea typeface="黑体" panose="02010609060101010101" pitchFamily="49" charset="-122"/>
            </a:endParaRPr>
          </a:p>
        </p:txBody>
      </p:sp>
      <p:sp>
        <p:nvSpPr>
          <p:cNvPr id="15" name="文本框 14"/>
          <p:cNvSpPr txBox="1"/>
          <p:nvPr/>
        </p:nvSpPr>
        <p:spPr>
          <a:xfrm>
            <a:off x="198275" y="2023184"/>
            <a:ext cx="11341792" cy="2169825"/>
          </a:xfrm>
          <a:prstGeom prst="rect">
            <a:avLst/>
          </a:prstGeom>
          <a:noFill/>
        </p:spPr>
        <p:txBody>
          <a:bodyPr wrap="square">
            <a:spAutoFit/>
          </a:bodyPr>
          <a:lstStyle/>
          <a:p>
            <a:pPr marL="800100" lvl="1" indent="-342900">
              <a:lnSpc>
                <a:spcPct val="125000"/>
              </a:lnSpc>
              <a:buClr>
                <a:srgbClr val="FF0000"/>
              </a:buClr>
              <a:buFont typeface="Wingdings" panose="05000000000000000000" pitchFamily="2" charset="2"/>
              <a:buChar char="p"/>
            </a:pPr>
            <a:r>
              <a:rPr lang="zh-CN" altLang="en-US" dirty="0">
                <a:solidFill>
                  <a:srgbClr val="0064D2">
                    <a:lumMod val="50000"/>
                  </a:srgbClr>
                </a:solidFill>
                <a:latin typeface="Times New Roman" panose="02020603050405020304" pitchFamily="18" charset="0"/>
                <a:ea typeface="黑体" panose="02010609060101010101" pitchFamily="49" charset="-122"/>
              </a:rPr>
              <a:t>询价说明书是项目工程设计的</a:t>
            </a:r>
            <a:r>
              <a:rPr lang="zh-CN" altLang="en-US" dirty="0" smtClean="0">
                <a:solidFill>
                  <a:srgbClr val="FF0000"/>
                </a:solidFill>
                <a:latin typeface="Times New Roman" panose="02020603050405020304" pitchFamily="18" charset="0"/>
                <a:ea typeface="黑体" panose="02010609060101010101" pitchFamily="49" charset="-122"/>
              </a:rPr>
              <a:t>重要资料之一</a:t>
            </a:r>
            <a:r>
              <a:rPr lang="zh-CN" altLang="en-US" dirty="0" smtClean="0">
                <a:solidFill>
                  <a:srgbClr val="0064D2">
                    <a:lumMod val="50000"/>
                  </a:srgbClr>
                </a:solidFill>
                <a:latin typeface="Times New Roman" panose="02020603050405020304" pitchFamily="18" charset="0"/>
                <a:ea typeface="黑体" panose="02010609060101010101" pitchFamily="49" charset="-122"/>
              </a:rPr>
              <a:t>（另外比较重要的是：设计说明书、施工说明书）</a:t>
            </a:r>
            <a:endParaRPr lang="en-US" altLang="zh-CN" dirty="0">
              <a:solidFill>
                <a:srgbClr val="0064D2">
                  <a:lumMod val="50000"/>
                </a:srgbClr>
              </a:solidFill>
              <a:latin typeface="Times New Roman" panose="02020603050405020304" pitchFamily="18" charset="0"/>
              <a:ea typeface="黑体" panose="02010609060101010101" pitchFamily="49" charset="-122"/>
            </a:endParaRPr>
          </a:p>
          <a:p>
            <a:pPr marL="800100" lvl="1" indent="-342900">
              <a:lnSpc>
                <a:spcPct val="125000"/>
              </a:lnSpc>
              <a:buClr>
                <a:srgbClr val="FF0000"/>
              </a:buClr>
              <a:buFont typeface="Wingdings" panose="05000000000000000000" pitchFamily="2" charset="2"/>
              <a:buChar char="p"/>
            </a:pPr>
            <a:r>
              <a:rPr lang="zh-CN" altLang="en-US" dirty="0" smtClean="0">
                <a:solidFill>
                  <a:srgbClr val="0064D2">
                    <a:lumMod val="50000"/>
                  </a:srgbClr>
                </a:solidFill>
                <a:latin typeface="Times New Roman" panose="02020603050405020304" pitchFamily="18" charset="0"/>
                <a:ea typeface="黑体" panose="02010609060101010101" pitchFamily="49" charset="-122"/>
              </a:rPr>
              <a:t>作用</a:t>
            </a:r>
            <a:r>
              <a:rPr lang="zh-CN" altLang="en-US" dirty="0">
                <a:solidFill>
                  <a:srgbClr val="0064D2">
                    <a:lumMod val="50000"/>
                  </a:srgbClr>
                </a:solidFill>
                <a:latin typeface="Times New Roman" panose="02020603050405020304" pitchFamily="18" charset="0"/>
                <a:ea typeface="黑体" panose="02010609060101010101" pitchFamily="49" charset="-122"/>
              </a:rPr>
              <a:t>：一是作为</a:t>
            </a:r>
            <a:r>
              <a:rPr lang="zh-CN" altLang="en-US" dirty="0">
                <a:solidFill>
                  <a:srgbClr val="FF0000"/>
                </a:solidFill>
                <a:latin typeface="Times New Roman" panose="02020603050405020304" pitchFamily="18" charset="0"/>
                <a:ea typeface="黑体" panose="02010609060101010101" pitchFamily="49" charset="-122"/>
              </a:rPr>
              <a:t>选择供货厂（商）的手段</a:t>
            </a:r>
            <a:r>
              <a:rPr lang="zh-CN" altLang="en-US" dirty="0">
                <a:solidFill>
                  <a:srgbClr val="0064D2">
                    <a:lumMod val="50000"/>
                  </a:srgbClr>
                </a:solidFill>
                <a:latin typeface="Times New Roman" panose="02020603050405020304" pitchFamily="18" charset="0"/>
                <a:ea typeface="黑体" panose="02010609060101010101" pitchFamily="49" charset="-122"/>
              </a:rPr>
              <a:t>；二是严格地</a:t>
            </a:r>
            <a:r>
              <a:rPr lang="zh-CN" altLang="en-US" dirty="0">
                <a:solidFill>
                  <a:srgbClr val="FF0000"/>
                </a:solidFill>
                <a:latin typeface="Times New Roman" panose="02020603050405020304" pitchFamily="18" charset="0"/>
                <a:ea typeface="黑体" panose="02010609060101010101" pitchFamily="49" charset="-122"/>
              </a:rPr>
              <a:t>确定供 货厂（商）必须提供哪些东西</a:t>
            </a:r>
            <a:r>
              <a:rPr lang="zh-CN" altLang="en-US" dirty="0" smtClean="0">
                <a:solidFill>
                  <a:srgbClr val="0064D2">
                    <a:lumMod val="50000"/>
                  </a:srgbClr>
                </a:solidFill>
                <a:latin typeface="Times New Roman" panose="02020603050405020304" pitchFamily="18" charset="0"/>
                <a:ea typeface="黑体" panose="02010609060101010101" pitchFamily="49" charset="-122"/>
              </a:rPr>
              <a:t>。</a:t>
            </a:r>
            <a:endParaRPr lang="en-US" altLang="zh-CN" dirty="0" smtClean="0">
              <a:solidFill>
                <a:srgbClr val="0064D2">
                  <a:lumMod val="50000"/>
                </a:srgbClr>
              </a:solidFill>
              <a:latin typeface="Times New Roman" panose="02020603050405020304" pitchFamily="18" charset="0"/>
              <a:ea typeface="黑体" panose="02010609060101010101" pitchFamily="49" charset="-122"/>
            </a:endParaRPr>
          </a:p>
          <a:p>
            <a:pPr marL="800100" lvl="1" indent="-342900">
              <a:lnSpc>
                <a:spcPct val="125000"/>
              </a:lnSpc>
              <a:buClr>
                <a:srgbClr val="FF0000"/>
              </a:buClr>
              <a:buFont typeface="Wingdings" panose="05000000000000000000" pitchFamily="2" charset="2"/>
              <a:buChar char="p"/>
            </a:pPr>
            <a:r>
              <a:rPr lang="en-US" altLang="zh-CN" dirty="0" err="1" smtClean="0">
                <a:solidFill>
                  <a:srgbClr val="0064D2">
                    <a:lumMod val="50000"/>
                  </a:srgbClr>
                </a:solidFill>
                <a:latin typeface="Times New Roman" panose="02020603050405020304" pitchFamily="18" charset="0"/>
                <a:ea typeface="黑体" panose="02010609060101010101" pitchFamily="49" charset="-122"/>
              </a:rPr>
              <a:t>根据设计说明书确定的自动化水平</a:t>
            </a:r>
            <a:r>
              <a:rPr lang="zh-CN" altLang="en-US" dirty="0" smtClean="0">
                <a:solidFill>
                  <a:srgbClr val="0064D2">
                    <a:lumMod val="50000"/>
                  </a:srgbClr>
                </a:solidFill>
                <a:latin typeface="Times New Roman" panose="02020603050405020304" pitchFamily="18" charset="0"/>
                <a:ea typeface="黑体" panose="02010609060101010101" pitchFamily="49" charset="-122"/>
              </a:rPr>
              <a:t>（</a:t>
            </a:r>
            <a:r>
              <a:rPr lang="en-US" altLang="zh-CN" dirty="0" err="1" smtClean="0">
                <a:solidFill>
                  <a:srgbClr val="0064D2">
                    <a:lumMod val="50000"/>
                  </a:srgbClr>
                </a:solidFill>
                <a:latin typeface="Times New Roman" panose="02020603050405020304" pitchFamily="18" charset="0"/>
                <a:ea typeface="黑体" panose="02010609060101010101" pitchFamily="49" charset="-122"/>
              </a:rPr>
              <a:t>管理、控制</a:t>
            </a:r>
            <a:r>
              <a:rPr lang="en-US" altLang="zh-CN" dirty="0" err="1">
                <a:solidFill>
                  <a:srgbClr val="0064D2">
                    <a:lumMod val="50000"/>
                  </a:srgbClr>
                </a:solidFill>
                <a:latin typeface="Times New Roman" panose="02020603050405020304" pitchFamily="18" charset="0"/>
                <a:ea typeface="黑体" panose="02010609060101010101" pitchFamily="49" charset="-122"/>
              </a:rPr>
              <a:t>、</a:t>
            </a:r>
            <a:r>
              <a:rPr lang="en-US" altLang="zh-CN" dirty="0" err="1" smtClean="0">
                <a:solidFill>
                  <a:srgbClr val="0064D2">
                    <a:lumMod val="50000"/>
                  </a:srgbClr>
                </a:solidFill>
                <a:latin typeface="Times New Roman" panose="02020603050405020304" pitchFamily="18" charset="0"/>
                <a:ea typeface="黑体" panose="02010609060101010101" pitchFamily="49" charset="-122"/>
              </a:rPr>
              <a:t>操作，仪表选型</a:t>
            </a:r>
            <a:r>
              <a:rPr lang="zh-CN" altLang="en-US" dirty="0" smtClean="0">
                <a:solidFill>
                  <a:srgbClr val="0064D2">
                    <a:lumMod val="50000"/>
                  </a:srgbClr>
                </a:solidFill>
                <a:latin typeface="Times New Roman" panose="02020603050405020304" pitchFamily="18" charset="0"/>
                <a:ea typeface="黑体" panose="02010609060101010101" pitchFamily="49" charset="-122"/>
              </a:rPr>
              <a:t>）来</a:t>
            </a:r>
            <a:r>
              <a:rPr lang="en-US" altLang="zh-CN" dirty="0" err="1" smtClean="0">
                <a:solidFill>
                  <a:srgbClr val="0064D2">
                    <a:lumMod val="50000"/>
                  </a:srgbClr>
                </a:solidFill>
                <a:latin typeface="Times New Roman" panose="02020603050405020304" pitchFamily="18" charset="0"/>
                <a:ea typeface="黑体" panose="02010609060101010101" pitchFamily="49" charset="-122"/>
              </a:rPr>
              <a:t>编写</a:t>
            </a:r>
            <a:endParaRPr lang="en-US" altLang="zh-CN" dirty="0" smtClean="0">
              <a:solidFill>
                <a:srgbClr val="0064D2">
                  <a:lumMod val="50000"/>
                </a:srgbClr>
              </a:solidFill>
              <a:latin typeface="Times New Roman" panose="02020603050405020304" pitchFamily="18" charset="0"/>
              <a:ea typeface="黑体" panose="02010609060101010101" pitchFamily="49" charset="-122"/>
            </a:endParaRPr>
          </a:p>
          <a:p>
            <a:pPr marL="800100" lvl="1" indent="-342900">
              <a:lnSpc>
                <a:spcPct val="125000"/>
              </a:lnSpc>
              <a:buClr>
                <a:srgbClr val="FF0000"/>
              </a:buClr>
              <a:buFont typeface="Wingdings" panose="05000000000000000000" pitchFamily="2" charset="2"/>
              <a:buChar char="p"/>
            </a:pPr>
            <a:r>
              <a:rPr lang="zh-CN" altLang="en-US" dirty="0" smtClean="0">
                <a:solidFill>
                  <a:srgbClr val="0064D2">
                    <a:lumMod val="50000"/>
                  </a:srgbClr>
                </a:solidFill>
                <a:latin typeface="Times New Roman" panose="02020603050405020304" pitchFamily="18" charset="0"/>
                <a:ea typeface="黑体" panose="02010609060101010101" pitchFamily="49" charset="-122"/>
              </a:rPr>
              <a:t>向</a:t>
            </a:r>
            <a:r>
              <a:rPr lang="zh-CN" altLang="en-US" dirty="0">
                <a:solidFill>
                  <a:srgbClr val="0064D2">
                    <a:lumMod val="50000"/>
                  </a:srgbClr>
                </a:solidFill>
                <a:latin typeface="Times New Roman" panose="02020603050405020304" pitchFamily="18" charset="0"/>
                <a:ea typeface="黑体" panose="02010609060101010101" pitchFamily="49" charset="-122"/>
              </a:rPr>
              <a:t>有关专业提交初步设计资料，根据</a:t>
            </a:r>
            <a:r>
              <a:rPr lang="en-US" altLang="zh-CN" dirty="0">
                <a:solidFill>
                  <a:srgbClr val="0064D2">
                    <a:lumMod val="50000"/>
                  </a:srgbClr>
                </a:solidFill>
                <a:latin typeface="Times New Roman" panose="02020603050405020304" pitchFamily="18" charset="0"/>
                <a:ea typeface="黑体" panose="02010609060101010101" pitchFamily="49" charset="-122"/>
              </a:rPr>
              <a:t>PLC</a:t>
            </a:r>
            <a:r>
              <a:rPr lang="zh-CN" altLang="en-US" dirty="0">
                <a:solidFill>
                  <a:srgbClr val="0064D2">
                    <a:lumMod val="50000"/>
                  </a:srgbClr>
                </a:solidFill>
                <a:latin typeface="Times New Roman" panose="02020603050405020304" pitchFamily="18" charset="0"/>
                <a:ea typeface="黑体" panose="02010609060101010101" pitchFamily="49" charset="-122"/>
              </a:rPr>
              <a:t>配置和技术要求，向</a:t>
            </a:r>
            <a:r>
              <a:rPr lang="zh-CN" altLang="en-US" dirty="0">
                <a:solidFill>
                  <a:srgbClr val="FF0000"/>
                </a:solidFill>
                <a:latin typeface="Times New Roman" panose="02020603050405020304" pitchFamily="18" charset="0"/>
                <a:ea typeface="黑体" panose="02010609060101010101" pitchFamily="49" charset="-122"/>
              </a:rPr>
              <a:t>结构、建筑、暖通、 电气、消防、电信</a:t>
            </a:r>
            <a:r>
              <a:rPr lang="zh-CN" altLang="en-US" dirty="0">
                <a:solidFill>
                  <a:srgbClr val="0064D2">
                    <a:lumMod val="50000"/>
                  </a:srgbClr>
                </a:solidFill>
                <a:latin typeface="Times New Roman" panose="02020603050405020304" pitchFamily="18" charset="0"/>
                <a:ea typeface="黑体" panose="02010609060101010101" pitchFamily="49" charset="-122"/>
              </a:rPr>
              <a:t>等专业提交设计条件</a:t>
            </a:r>
            <a:endParaRPr lang="en-US" altLang="zh-CN" dirty="0">
              <a:solidFill>
                <a:srgbClr val="0064D2">
                  <a:lumMod val="50000"/>
                </a:srgbClr>
              </a:solidFill>
              <a:latin typeface="Times New Roman" panose="02020603050405020304" pitchFamily="18" charset="0"/>
              <a:ea typeface="黑体" panose="02010609060101010101" pitchFamily="49" charset="-122"/>
            </a:endParaRPr>
          </a:p>
          <a:p>
            <a:pPr marL="800100" lvl="1" indent="-342900">
              <a:lnSpc>
                <a:spcPct val="125000"/>
              </a:lnSpc>
              <a:buClr>
                <a:srgbClr val="FF0000"/>
              </a:buClr>
              <a:buFont typeface="Wingdings" panose="05000000000000000000" pitchFamily="2" charset="2"/>
              <a:buChar char="p"/>
            </a:pPr>
            <a:r>
              <a:rPr lang="zh-CN" altLang="en-US" dirty="0" smtClean="0">
                <a:solidFill>
                  <a:srgbClr val="FF0000"/>
                </a:solidFill>
                <a:latin typeface="Times New Roman" panose="02020603050405020304" pitchFamily="18" charset="0"/>
                <a:ea typeface="黑体" panose="02010609060101010101" pitchFamily="49" charset="-122"/>
              </a:rPr>
              <a:t>完成投标书</a:t>
            </a:r>
            <a:endParaRPr lang="en-US" altLang="zh-CN" dirty="0">
              <a:solidFill>
                <a:srgbClr val="FF0000"/>
              </a:solidFill>
              <a:latin typeface="Times New Roman" panose="02020603050405020304" pitchFamily="18" charset="0"/>
              <a:ea typeface="黑体" panose="02010609060101010101" pitchFamily="49" charset="-122"/>
            </a:endParaRPr>
          </a:p>
        </p:txBody>
      </p:sp>
      <p:sp>
        <p:nvSpPr>
          <p:cNvPr id="17" name="文本框 16"/>
          <p:cNvSpPr txBox="1"/>
          <p:nvPr/>
        </p:nvSpPr>
        <p:spPr>
          <a:xfrm>
            <a:off x="237752" y="4701014"/>
            <a:ext cx="11417992" cy="1477328"/>
          </a:xfrm>
          <a:prstGeom prst="rect">
            <a:avLst/>
          </a:prstGeom>
          <a:noFill/>
        </p:spPr>
        <p:txBody>
          <a:bodyPr wrap="square">
            <a:spAutoFit/>
          </a:bodyPr>
          <a:lstStyle/>
          <a:p>
            <a:pPr marL="800100" lvl="1" indent="-342900">
              <a:lnSpc>
                <a:spcPct val="125000"/>
              </a:lnSpc>
              <a:buClr>
                <a:srgbClr val="FF0000"/>
              </a:buClr>
              <a:buFont typeface="Wingdings" panose="05000000000000000000" pitchFamily="2" charset="2"/>
              <a:buChar char="p"/>
            </a:pPr>
            <a:r>
              <a:rPr lang="zh-CN" altLang="en-US" dirty="0" smtClean="0">
                <a:solidFill>
                  <a:srgbClr val="FF0000"/>
                </a:solidFill>
                <a:latin typeface="Times New Roman" panose="02020603050405020304" pitchFamily="18" charset="0"/>
                <a:ea typeface="黑体" panose="02010609060101010101" pitchFamily="49" charset="-122"/>
              </a:rPr>
              <a:t>报价要求：</a:t>
            </a:r>
            <a:r>
              <a:rPr lang="en-US" altLang="zh-CN" dirty="0" err="1">
                <a:solidFill>
                  <a:srgbClr val="0064D2">
                    <a:lumMod val="50000"/>
                  </a:srgbClr>
                </a:solidFill>
                <a:latin typeface="Times New Roman" panose="02020603050405020304" pitchFamily="18" charset="0"/>
                <a:ea typeface="黑体" panose="02010609060101010101" pitchFamily="49" charset="-122"/>
              </a:rPr>
              <a:t>全面的系统配置图</a:t>
            </a:r>
            <a:r>
              <a:rPr lang="zh-CN" altLang="en-US" dirty="0">
                <a:solidFill>
                  <a:srgbClr val="0064D2">
                    <a:lumMod val="50000"/>
                  </a:srgbClr>
                </a:solidFill>
                <a:latin typeface="Times New Roman" panose="02020603050405020304" pitchFamily="18" charset="0"/>
                <a:ea typeface="黑体" panose="02010609060101010101" pitchFamily="49" charset="-122"/>
              </a:rPr>
              <a:t>、</a:t>
            </a:r>
            <a:r>
              <a:rPr lang="en-US" altLang="zh-CN" dirty="0" err="1">
                <a:solidFill>
                  <a:srgbClr val="0064D2">
                    <a:lumMod val="50000"/>
                  </a:srgbClr>
                </a:solidFill>
                <a:latin typeface="Times New Roman" panose="02020603050405020304" pitchFamily="18" charset="0"/>
                <a:ea typeface="黑体" panose="02010609060101010101" pitchFamily="49" charset="-122"/>
              </a:rPr>
              <a:t>硬软件清单及功能描述</a:t>
            </a:r>
            <a:r>
              <a:rPr lang="zh-CN" altLang="en-US" dirty="0">
                <a:solidFill>
                  <a:srgbClr val="0064D2">
                    <a:lumMod val="50000"/>
                  </a:srgbClr>
                </a:solidFill>
                <a:latin typeface="Times New Roman" panose="02020603050405020304" pitchFamily="18" charset="0"/>
                <a:ea typeface="黑体" panose="02010609060101010101" pitchFamily="49" charset="-122"/>
              </a:rPr>
              <a:t>、</a:t>
            </a:r>
            <a:r>
              <a:rPr lang="en-US" altLang="zh-CN" dirty="0" err="1">
                <a:solidFill>
                  <a:srgbClr val="0064D2">
                    <a:lumMod val="50000"/>
                  </a:srgbClr>
                </a:solidFill>
                <a:latin typeface="Times New Roman" panose="02020603050405020304" pitchFamily="18" charset="0"/>
                <a:ea typeface="黑体" panose="02010609060101010101" pitchFamily="49" charset="-122"/>
              </a:rPr>
              <a:t>响应的偏差说明及替代方案</a:t>
            </a:r>
            <a:r>
              <a:rPr lang="zh-CN" altLang="en-US" dirty="0">
                <a:solidFill>
                  <a:srgbClr val="0064D2">
                    <a:lumMod val="50000"/>
                  </a:srgbClr>
                </a:solidFill>
                <a:latin typeface="Times New Roman" panose="02020603050405020304" pitchFamily="18" charset="0"/>
                <a:ea typeface="黑体" panose="02010609060101010101" pitchFamily="49" charset="-122"/>
              </a:rPr>
              <a:t>、</a:t>
            </a:r>
            <a:r>
              <a:rPr lang="en-US" altLang="zh-CN" dirty="0" err="1" smtClean="0">
                <a:solidFill>
                  <a:srgbClr val="0064D2">
                    <a:lumMod val="50000"/>
                  </a:srgbClr>
                </a:solidFill>
                <a:latin typeface="Times New Roman" panose="02020603050405020304" pitchFamily="18" charset="0"/>
                <a:ea typeface="黑体" panose="02010609060101010101" pitchFamily="49" charset="-122"/>
              </a:rPr>
              <a:t>备品备件</a:t>
            </a:r>
            <a:endParaRPr lang="zh-CN" altLang="en-US" dirty="0">
              <a:solidFill>
                <a:srgbClr val="FF0000"/>
              </a:solidFill>
              <a:latin typeface="Times New Roman" panose="02020603050405020304" pitchFamily="18" charset="0"/>
              <a:ea typeface="黑体" panose="02010609060101010101" pitchFamily="49" charset="-122"/>
            </a:endParaRPr>
          </a:p>
          <a:p>
            <a:pPr marL="800100" lvl="1" indent="-342900">
              <a:lnSpc>
                <a:spcPct val="125000"/>
              </a:lnSpc>
              <a:buClr>
                <a:srgbClr val="FF0000"/>
              </a:buClr>
              <a:buFont typeface="Wingdings" panose="05000000000000000000" pitchFamily="2" charset="2"/>
              <a:buChar char="p"/>
            </a:pPr>
            <a:r>
              <a:rPr lang="en-US" altLang="zh-CN" dirty="0" err="1" smtClean="0">
                <a:solidFill>
                  <a:srgbClr val="FF0000"/>
                </a:solidFill>
                <a:latin typeface="Times New Roman" panose="02020603050405020304" pitchFamily="18" charset="0"/>
                <a:ea typeface="黑体" panose="02010609060101010101" pitchFamily="49" charset="-122"/>
              </a:rPr>
              <a:t>商务报价评比</a:t>
            </a:r>
            <a:r>
              <a:rPr lang="zh-CN" altLang="en-US" dirty="0" smtClean="0">
                <a:solidFill>
                  <a:srgbClr val="FF0000"/>
                </a:solidFill>
                <a:latin typeface="Times New Roman" panose="02020603050405020304" pitchFamily="18" charset="0"/>
                <a:ea typeface="黑体" panose="02010609060101010101" pitchFamily="49" charset="-122"/>
              </a:rPr>
              <a:t>：</a:t>
            </a:r>
            <a:r>
              <a:rPr lang="zh-CN" altLang="en-US" dirty="0">
                <a:solidFill>
                  <a:srgbClr val="0064D2">
                    <a:lumMod val="50000"/>
                  </a:srgbClr>
                </a:solidFill>
                <a:latin typeface="Times New Roman" panose="02020603050405020304" pitchFamily="18" charset="0"/>
                <a:ea typeface="黑体" panose="02010609060101010101" pitchFamily="49" charset="-122"/>
              </a:rPr>
              <a:t>价格水平，交货地点，交货期，付款方式，工厂质量保证期限，卖方报价有效期，业绩，售后服务的</a:t>
            </a:r>
            <a:r>
              <a:rPr lang="zh-CN" altLang="en-US" dirty="0" smtClean="0">
                <a:solidFill>
                  <a:srgbClr val="0064D2">
                    <a:lumMod val="50000"/>
                  </a:srgbClr>
                </a:solidFill>
                <a:latin typeface="Times New Roman" panose="02020603050405020304" pitchFamily="18" charset="0"/>
                <a:ea typeface="黑体" panose="02010609060101010101" pitchFamily="49" charset="-122"/>
              </a:rPr>
              <a:t>支持</a:t>
            </a:r>
            <a:endParaRPr lang="en-US" altLang="zh-CN" dirty="0" smtClean="0">
              <a:solidFill>
                <a:srgbClr val="0064D2">
                  <a:lumMod val="50000"/>
                </a:srgbClr>
              </a:solidFill>
              <a:latin typeface="Times New Roman" panose="02020603050405020304" pitchFamily="18" charset="0"/>
              <a:ea typeface="黑体" panose="02010609060101010101" pitchFamily="49" charset="-122"/>
            </a:endParaRPr>
          </a:p>
          <a:p>
            <a:pPr marL="800100" lvl="1" indent="-342900">
              <a:lnSpc>
                <a:spcPct val="125000"/>
              </a:lnSpc>
              <a:buClr>
                <a:srgbClr val="FF0000"/>
              </a:buClr>
              <a:buFont typeface="Wingdings" panose="05000000000000000000" pitchFamily="2" charset="2"/>
              <a:buChar char="p"/>
            </a:pPr>
            <a:r>
              <a:rPr lang="en-US" altLang="zh-CN" dirty="0" err="1" smtClean="0">
                <a:solidFill>
                  <a:srgbClr val="FF0000"/>
                </a:solidFill>
                <a:latin typeface="Times New Roman" panose="02020603050405020304" pitchFamily="18" charset="0"/>
                <a:ea typeface="黑体" panose="02010609060101010101" pitchFamily="49" charset="-122"/>
              </a:rPr>
              <a:t>购单</a:t>
            </a:r>
            <a:endParaRPr lang="zh-CN" altLang="en-US" dirty="0">
              <a:solidFill>
                <a:srgbClr val="FF0000"/>
              </a:solidFill>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5277583" y="370765"/>
            <a:ext cx="1636834" cy="830997"/>
          </a:xfrm>
          <a:prstGeom prst="rect">
            <a:avLst/>
          </a:prstGeom>
          <a:noFill/>
        </p:spPr>
        <p:txBody>
          <a:bodyPr wrap="square" rtlCol="0">
            <a:spAutoFit/>
          </a:bodyPr>
          <a:lstStyle/>
          <a:p>
            <a:r>
              <a:rPr lang="zh-CN" altLang="en-US" sz="4800" b="1" dirty="0">
                <a:solidFill>
                  <a:schemeClr val="accent6">
                    <a:lumMod val="60000"/>
                    <a:lumOff val="40000"/>
                  </a:schemeClr>
                </a:solidFill>
                <a:latin typeface="华文新魏" panose="02010800040101010101" pitchFamily="2" charset="-122"/>
                <a:ea typeface="华文新魏" panose="02010800040101010101" pitchFamily="2" charset="-122"/>
              </a:rPr>
              <a:t>总结</a:t>
            </a:r>
            <a:endParaRPr lang="zh-CN" altLang="en-US" sz="4800" b="1" dirty="0">
              <a:solidFill>
                <a:schemeClr val="accent6">
                  <a:lumMod val="60000"/>
                  <a:lumOff val="40000"/>
                </a:schemeClr>
              </a:solidFill>
              <a:latin typeface="华文新魏" panose="02010800040101010101" pitchFamily="2" charset="-122"/>
              <a:ea typeface="华文新魏" panose="02010800040101010101" pitchFamily="2" charset="-122"/>
            </a:endParaRPr>
          </a:p>
        </p:txBody>
      </p:sp>
      <p:sp>
        <p:nvSpPr>
          <p:cNvPr id="43" name="Line 4"/>
          <p:cNvSpPr>
            <a:spLocks noChangeShapeType="1"/>
          </p:cNvSpPr>
          <p:nvPr/>
        </p:nvSpPr>
        <p:spPr bwMode="auto">
          <a:xfrm flipV="1">
            <a:off x="1655594" y="1201762"/>
            <a:ext cx="8913688" cy="0"/>
          </a:xfrm>
          <a:prstGeom prst="line">
            <a:avLst/>
          </a:prstGeom>
          <a:noFill/>
          <a:ln w="203200" cmpd="tri">
            <a:solidFill>
              <a:srgbClr val="800080"/>
            </a:solidFill>
            <a:miter lim="800000"/>
          </a:ln>
        </p:spPr>
        <p:txBody>
          <a:bodyPr wrap="none"/>
          <a:lstStyle/>
          <a:p>
            <a:endParaRPr lang="zh-CN" altLang="en-US"/>
          </a:p>
        </p:txBody>
      </p:sp>
      <p:grpSp>
        <p:nvGrpSpPr>
          <p:cNvPr id="30" name="组合 29"/>
          <p:cNvGrpSpPr/>
          <p:nvPr/>
        </p:nvGrpSpPr>
        <p:grpSpPr>
          <a:xfrm>
            <a:off x="4245938" y="6329074"/>
            <a:ext cx="3733000" cy="528926"/>
            <a:chOff x="4047083" y="6243523"/>
            <a:chExt cx="3733000" cy="528926"/>
          </a:xfrm>
        </p:grpSpPr>
        <p:pic>
          <p:nvPicPr>
            <p:cNvPr id="31" name="图片 30" descr="地大自动标志_副本-15-3-6.jpg"/>
            <p:cNvPicPr>
              <a:picLocks noChangeAspect="1"/>
            </p:cNvPicPr>
            <p:nvPr/>
          </p:nvPicPr>
          <p:blipFill>
            <a:blip r:embed="rId1" cstate="screen"/>
            <a:stretch>
              <a:fillRect/>
            </a:stretch>
          </p:blipFill>
          <p:spPr>
            <a:xfrm>
              <a:off x="4047083" y="6243523"/>
              <a:ext cx="461719" cy="457636"/>
            </a:xfrm>
            <a:prstGeom prst="flowChartConnector">
              <a:avLst/>
            </a:prstGeom>
            <a:effectLst>
              <a:outerShdw blurRad="50800" dist="38100" dir="2700000" algn="tl" rotWithShape="0">
                <a:prstClr val="black">
                  <a:alpha val="40000"/>
                </a:prstClr>
              </a:outerShdw>
            </a:effectLst>
          </p:spPr>
        </p:pic>
        <p:sp>
          <p:nvSpPr>
            <p:cNvPr id="32" name="文本框 31"/>
            <p:cNvSpPr txBox="1"/>
            <p:nvPr userDrawn="1"/>
          </p:nvSpPr>
          <p:spPr>
            <a:xfrm>
              <a:off x="4559330" y="6243523"/>
              <a:ext cx="3220753" cy="338554"/>
            </a:xfrm>
            <a:prstGeom prst="rect">
              <a:avLst/>
            </a:prstGeom>
            <a:noFill/>
            <a:ln>
              <a:noFill/>
            </a:ln>
          </p:spPr>
          <p:txBody>
            <a:bodyPr wrap="none" rtlCol="0">
              <a:spAutoFit/>
            </a:bodyPr>
            <a:lstStyle/>
            <a:p>
              <a:r>
                <a:rPr lang="zh-CN" altLang="en-US" sz="1600" spc="50" dirty="0">
                  <a:ln w="9525" cmpd="sng">
                    <a:noFill/>
                    <a:prstDash val="solid"/>
                  </a:ln>
                  <a:effectLst>
                    <a:glow rad="38100">
                      <a:schemeClr val="accent1">
                        <a:alpha val="40000"/>
                      </a:schemeClr>
                    </a:glow>
                  </a:effectLst>
                  <a:latin typeface="微软雅黑" panose="020B0503020204020204" pitchFamily="34" charset="-122"/>
                  <a:ea typeface="微软雅黑" panose="020B0503020204020204" pitchFamily="34" charset="-122"/>
                </a:rPr>
                <a:t>中国地质大学</a:t>
              </a:r>
              <a:r>
                <a:rPr lang="en-US" altLang="zh-CN" sz="1600" spc="50" dirty="0">
                  <a:ln w="9525" cmpd="sng">
                    <a:noFill/>
                    <a:prstDash val="solid"/>
                  </a:ln>
                  <a:effectLst>
                    <a:glow rad="38100">
                      <a:schemeClr val="accent1">
                        <a:alpha val="40000"/>
                      </a:schemeClr>
                    </a:glow>
                  </a:effectLst>
                  <a:latin typeface="微软雅黑" panose="020B0503020204020204" pitchFamily="34" charset="-122"/>
                  <a:ea typeface="微软雅黑" panose="020B0503020204020204" pitchFamily="34" charset="-122"/>
                </a:rPr>
                <a:t>(</a:t>
              </a:r>
              <a:r>
                <a:rPr lang="zh-CN" altLang="en-US" sz="1600" spc="50" dirty="0">
                  <a:ln w="9525" cmpd="sng">
                    <a:noFill/>
                    <a:prstDash val="solid"/>
                  </a:ln>
                  <a:effectLst>
                    <a:glow rad="38100">
                      <a:schemeClr val="accent1">
                        <a:alpha val="40000"/>
                      </a:schemeClr>
                    </a:glow>
                  </a:effectLst>
                  <a:latin typeface="微软雅黑" panose="020B0503020204020204" pitchFamily="34" charset="-122"/>
                  <a:ea typeface="微软雅黑" panose="020B0503020204020204" pitchFamily="34" charset="-122"/>
                </a:rPr>
                <a:t>武汉</a:t>
              </a:r>
              <a:r>
                <a:rPr lang="en-US" altLang="zh-CN" sz="1600" spc="50" dirty="0">
                  <a:ln w="9525" cmpd="sng">
                    <a:noFill/>
                    <a:prstDash val="solid"/>
                  </a:ln>
                  <a:effectLst>
                    <a:glow rad="38100">
                      <a:schemeClr val="accent1">
                        <a:alpha val="40000"/>
                      </a:schemeClr>
                    </a:glow>
                  </a:effectLst>
                  <a:latin typeface="微软雅黑" panose="020B0503020204020204" pitchFamily="34" charset="-122"/>
                  <a:ea typeface="微软雅黑" panose="020B0503020204020204" pitchFamily="34" charset="-122"/>
                </a:rPr>
                <a:t>)</a:t>
              </a:r>
              <a:r>
                <a:rPr lang="zh-CN" altLang="en-US" sz="1600" spc="50" dirty="0">
                  <a:ln w="9525" cmpd="sng">
                    <a:noFill/>
                    <a:prstDash val="solid"/>
                  </a:ln>
                  <a:effectLst>
                    <a:glow rad="38100">
                      <a:schemeClr val="accent1">
                        <a:alpha val="40000"/>
                      </a:schemeClr>
                    </a:glow>
                  </a:effectLst>
                  <a:latin typeface="微软雅黑" panose="020B0503020204020204" pitchFamily="34" charset="-122"/>
                  <a:ea typeface="微软雅黑" panose="020B0503020204020204" pitchFamily="34" charset="-122"/>
                </a:rPr>
                <a:t>  自动化学院</a:t>
              </a:r>
              <a:endParaRPr lang="zh-CN" altLang="en-US" sz="1600" spc="50" dirty="0">
                <a:ln w="9525" cmpd="sng">
                  <a:noFill/>
                  <a:prstDash val="solid"/>
                </a:ln>
                <a:effectLst>
                  <a:glow rad="38100">
                    <a:schemeClr val="accent1">
                      <a:alpha val="40000"/>
                    </a:schemeClr>
                  </a:glow>
                </a:effectLst>
                <a:latin typeface="微软雅黑" panose="020B0503020204020204" pitchFamily="34" charset="-122"/>
                <a:ea typeface="微软雅黑" panose="020B0503020204020204" pitchFamily="34" charset="-122"/>
              </a:endParaRPr>
            </a:p>
          </p:txBody>
        </p:sp>
        <p:sp>
          <p:nvSpPr>
            <p:cNvPr id="34" name="文本框 33"/>
            <p:cNvSpPr txBox="1"/>
            <p:nvPr userDrawn="1"/>
          </p:nvSpPr>
          <p:spPr>
            <a:xfrm>
              <a:off x="4673922" y="6526228"/>
              <a:ext cx="3084499" cy="246221"/>
            </a:xfrm>
            <a:prstGeom prst="rect">
              <a:avLst/>
            </a:prstGeom>
            <a:noFill/>
          </p:spPr>
          <p:txBody>
            <a:bodyPr wrap="none" rtlCol="0">
              <a:spAutoFit/>
            </a:bodyPr>
            <a:lstStyle/>
            <a:p>
              <a:pPr algn="just"/>
              <a:r>
                <a:rPr lang="en-US" altLang="zh-CN" sz="1000" dirty="0">
                  <a:ln w="10160">
                    <a:noFill/>
                    <a:prstDash val="solid"/>
                  </a:ln>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School of Automation, China University of Geosciences</a:t>
              </a:r>
              <a:endParaRPr lang="zh-CN" altLang="en-US" sz="1000" dirty="0">
                <a:ln w="10160">
                  <a:noFill/>
                  <a:prstDash val="solid"/>
                </a:ln>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9" name="组合 18"/>
          <p:cNvGrpSpPr/>
          <p:nvPr/>
        </p:nvGrpSpPr>
        <p:grpSpPr>
          <a:xfrm>
            <a:off x="3865943" y="1844460"/>
            <a:ext cx="4993823" cy="540000"/>
            <a:chOff x="1967137" y="1717566"/>
            <a:chExt cx="4460112" cy="540000"/>
          </a:xfrm>
        </p:grpSpPr>
        <p:sp>
          <p:nvSpPr>
            <p:cNvPr id="20" name="矩形: 圆角 19"/>
            <p:cNvSpPr/>
            <p:nvPr/>
          </p:nvSpPr>
          <p:spPr>
            <a:xfrm>
              <a:off x="2544417" y="1717566"/>
              <a:ext cx="3882832" cy="540000"/>
            </a:xfrm>
            <a:prstGeom prst="roundRect">
              <a:avLst/>
            </a:prstGeom>
            <a:solidFill>
              <a:srgbClr val="BED8F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dirty="0">
                <a:ea typeface="字魂59号-创粗黑" panose="00000500000000000000" pitchFamily="2" charset="-122"/>
                <a:cs typeface="+mn-ea"/>
              </a:endParaRPr>
            </a:p>
          </p:txBody>
        </p:sp>
        <p:sp>
          <p:nvSpPr>
            <p:cNvPr id="21" name="矩形 20"/>
            <p:cNvSpPr/>
            <p:nvPr/>
          </p:nvSpPr>
          <p:spPr>
            <a:xfrm>
              <a:off x="2704650" y="1755274"/>
              <a:ext cx="3569885" cy="461665"/>
            </a:xfrm>
            <a:prstGeom prst="rect">
              <a:avLst/>
            </a:prstGeom>
          </p:spPr>
          <p:txBody>
            <a:bodyPr wrap="square">
              <a:spAutoFit/>
              <a:scene3d>
                <a:camera prst="orthographicFront"/>
                <a:lightRig rig="threePt" dir="t">
                  <a:rot lat="0" lon="0" rev="0"/>
                </a:lightRig>
              </a:scene3d>
              <a:sp3d contourW="12700"/>
            </a:bodyPr>
            <a:lstStyle/>
            <a:p>
              <a:r>
                <a:rPr lang="zh-CN" altLang="en-US" sz="2400" b="1" dirty="0">
                  <a:solidFill>
                    <a:schemeClr val="accent6"/>
                  </a:solidFill>
                  <a:latin typeface="黑体" panose="02010609060101010101" pitchFamily="49" charset="-122"/>
                  <a:ea typeface="黑体" panose="02010609060101010101" pitchFamily="49" charset="-122"/>
                  <a:cs typeface="+mn-ea"/>
                </a:rPr>
                <a:t>控制系统设计的基本原则</a:t>
              </a:r>
              <a:endParaRPr lang="zh-CN" altLang="en-US" sz="2400" b="1" dirty="0">
                <a:solidFill>
                  <a:schemeClr val="accent6"/>
                </a:solidFill>
                <a:latin typeface="黑体" panose="02010609060101010101" pitchFamily="49" charset="-122"/>
                <a:ea typeface="黑体" panose="02010609060101010101" pitchFamily="49" charset="-122"/>
                <a:cs typeface="+mn-ea"/>
                <a:sym typeface="字魂59号-创粗黑" panose="00000500000000000000" pitchFamily="2" charset="-122"/>
              </a:endParaRPr>
            </a:p>
          </p:txBody>
        </p:sp>
        <p:sp>
          <p:nvSpPr>
            <p:cNvPr id="22" name="矩形 21"/>
            <p:cNvSpPr/>
            <p:nvPr/>
          </p:nvSpPr>
          <p:spPr>
            <a:xfrm>
              <a:off x="1967137" y="1717566"/>
              <a:ext cx="540000" cy="5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文本框 22"/>
            <p:cNvSpPr txBox="1"/>
            <p:nvPr/>
          </p:nvSpPr>
          <p:spPr>
            <a:xfrm>
              <a:off x="2040834" y="1717566"/>
              <a:ext cx="356188" cy="461665"/>
            </a:xfrm>
            <a:prstGeom prst="rect">
              <a:avLst/>
            </a:prstGeom>
            <a:noFill/>
          </p:spPr>
          <p:txBody>
            <a:bodyPr wrap="none" rtlCol="0">
              <a:spAutoFit/>
            </a:bodyPr>
            <a:lstStyle/>
            <a:p>
              <a:r>
                <a:rPr lang="en-US" altLang="zh-CN" sz="2400" b="1" dirty="0">
                  <a:solidFill>
                    <a:schemeClr val="bg1"/>
                  </a:solidFill>
                  <a:latin typeface="Arial" panose="020B0604020202020204" pitchFamily="34" charset="0"/>
                  <a:cs typeface="Arial" panose="020B0604020202020204" pitchFamily="34" charset="0"/>
                </a:rPr>
                <a:t>1</a:t>
              </a:r>
              <a:endParaRPr lang="zh-CN" altLang="en-US" sz="2400" b="1" dirty="0">
                <a:solidFill>
                  <a:schemeClr val="bg1"/>
                </a:solidFill>
                <a:latin typeface="Arial" panose="020B0604020202020204" pitchFamily="34" charset="0"/>
                <a:cs typeface="Arial" panose="020B0604020202020204" pitchFamily="34" charset="0"/>
              </a:endParaRPr>
            </a:p>
          </p:txBody>
        </p:sp>
      </p:grpSp>
      <p:grpSp>
        <p:nvGrpSpPr>
          <p:cNvPr id="24" name="组合 23"/>
          <p:cNvGrpSpPr/>
          <p:nvPr/>
        </p:nvGrpSpPr>
        <p:grpSpPr>
          <a:xfrm>
            <a:off x="3861863" y="3124364"/>
            <a:ext cx="5046623" cy="540000"/>
            <a:chOff x="1967137" y="4255217"/>
            <a:chExt cx="4460112" cy="540000"/>
          </a:xfrm>
        </p:grpSpPr>
        <p:sp>
          <p:nvSpPr>
            <p:cNvPr id="25" name="矩形: 圆角 1"/>
            <p:cNvSpPr/>
            <p:nvPr/>
          </p:nvSpPr>
          <p:spPr>
            <a:xfrm>
              <a:off x="2544417" y="4255217"/>
              <a:ext cx="3882832" cy="540000"/>
            </a:xfrm>
            <a:prstGeom prst="roundRect">
              <a:avLst/>
            </a:prstGeom>
            <a:solidFill>
              <a:srgbClr val="BED8F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a:ea typeface="字魂59号-创粗黑" panose="00000500000000000000" pitchFamily="2" charset="-122"/>
                <a:cs typeface="+mn-ea"/>
              </a:endParaRPr>
            </a:p>
          </p:txBody>
        </p:sp>
        <p:sp>
          <p:nvSpPr>
            <p:cNvPr id="26" name="矩形 25"/>
            <p:cNvSpPr/>
            <p:nvPr/>
          </p:nvSpPr>
          <p:spPr>
            <a:xfrm>
              <a:off x="2704371" y="4292925"/>
              <a:ext cx="3446539" cy="461665"/>
            </a:xfrm>
            <a:prstGeom prst="rect">
              <a:avLst/>
            </a:prstGeom>
          </p:spPr>
          <p:txBody>
            <a:bodyPr wrap="square">
              <a:spAutoFit/>
              <a:scene3d>
                <a:camera prst="orthographicFront"/>
                <a:lightRig rig="threePt" dir="t">
                  <a:rot lat="0" lon="0" rev="0"/>
                </a:lightRig>
              </a:scene3d>
              <a:sp3d contourW="12700"/>
            </a:bodyPr>
            <a:lstStyle/>
            <a:p>
              <a:r>
                <a:rPr lang="zh-CN" altLang="en-US" sz="2400" b="1" dirty="0">
                  <a:solidFill>
                    <a:schemeClr val="accent6"/>
                  </a:solidFill>
                  <a:latin typeface="黑体" panose="02010609060101010101" pitchFamily="49" charset="-122"/>
                  <a:ea typeface="黑体" panose="02010609060101010101" pitchFamily="49" charset="-122"/>
                  <a:cs typeface="+mn-ea"/>
                </a:rPr>
                <a:t>控制系统硬件配置</a:t>
              </a:r>
              <a:endParaRPr lang="zh-CN" altLang="en-US" sz="2400" b="1" dirty="0">
                <a:solidFill>
                  <a:schemeClr val="accent6"/>
                </a:solidFill>
                <a:latin typeface="黑体" panose="02010609060101010101" pitchFamily="49" charset="-122"/>
                <a:ea typeface="黑体" panose="02010609060101010101" pitchFamily="49" charset="-122"/>
                <a:cs typeface="+mn-ea"/>
                <a:sym typeface="字魂59号-创粗黑" panose="00000500000000000000" pitchFamily="2" charset="-122"/>
              </a:endParaRPr>
            </a:p>
          </p:txBody>
        </p:sp>
        <p:sp>
          <p:nvSpPr>
            <p:cNvPr id="27" name="矩形 26"/>
            <p:cNvSpPr/>
            <p:nvPr/>
          </p:nvSpPr>
          <p:spPr>
            <a:xfrm>
              <a:off x="1967137" y="4255217"/>
              <a:ext cx="540000" cy="5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文本框 27"/>
            <p:cNvSpPr txBox="1"/>
            <p:nvPr/>
          </p:nvSpPr>
          <p:spPr>
            <a:xfrm>
              <a:off x="2040834" y="4255217"/>
              <a:ext cx="356188" cy="461665"/>
            </a:xfrm>
            <a:prstGeom prst="rect">
              <a:avLst/>
            </a:prstGeom>
            <a:noFill/>
          </p:spPr>
          <p:txBody>
            <a:bodyPr wrap="none" rtlCol="0">
              <a:spAutoFit/>
            </a:bodyPr>
            <a:lstStyle/>
            <a:p>
              <a:r>
                <a:rPr lang="en-US" altLang="zh-CN" sz="2400" b="1" dirty="0">
                  <a:solidFill>
                    <a:schemeClr val="bg1"/>
                  </a:solidFill>
                  <a:latin typeface="Arial" panose="020B0604020202020204" pitchFamily="34" charset="0"/>
                  <a:cs typeface="Arial" panose="020B0604020202020204" pitchFamily="34" charset="0"/>
                </a:rPr>
                <a:t>3</a:t>
              </a:r>
              <a:endParaRPr lang="zh-CN" altLang="en-US" sz="2400" b="1" dirty="0">
                <a:solidFill>
                  <a:schemeClr val="bg1"/>
                </a:solidFill>
                <a:latin typeface="Arial" panose="020B0604020202020204" pitchFamily="34" charset="0"/>
                <a:cs typeface="Arial" panose="020B0604020202020204" pitchFamily="34" charset="0"/>
              </a:endParaRPr>
            </a:p>
          </p:txBody>
        </p:sp>
      </p:grpSp>
      <p:grpSp>
        <p:nvGrpSpPr>
          <p:cNvPr id="29" name="组合 28"/>
          <p:cNvGrpSpPr/>
          <p:nvPr/>
        </p:nvGrpSpPr>
        <p:grpSpPr>
          <a:xfrm>
            <a:off x="3852534" y="3789622"/>
            <a:ext cx="5486199" cy="540000"/>
            <a:chOff x="1967137" y="5051879"/>
            <a:chExt cx="4839653" cy="540000"/>
          </a:xfrm>
        </p:grpSpPr>
        <p:sp>
          <p:nvSpPr>
            <p:cNvPr id="38" name="矩形: 圆角 1"/>
            <p:cNvSpPr/>
            <p:nvPr/>
          </p:nvSpPr>
          <p:spPr>
            <a:xfrm>
              <a:off x="2544416" y="5051879"/>
              <a:ext cx="3882831" cy="540000"/>
            </a:xfrm>
            <a:prstGeom prst="roundRect">
              <a:avLst/>
            </a:prstGeom>
            <a:solidFill>
              <a:srgbClr val="BED8F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a:ea typeface="字魂59号-创粗黑" panose="00000500000000000000" pitchFamily="2" charset="-122"/>
                <a:cs typeface="+mn-ea"/>
              </a:endParaRPr>
            </a:p>
          </p:txBody>
        </p:sp>
        <p:sp>
          <p:nvSpPr>
            <p:cNvPr id="39" name="矩形 38"/>
            <p:cNvSpPr/>
            <p:nvPr/>
          </p:nvSpPr>
          <p:spPr>
            <a:xfrm>
              <a:off x="2580762" y="5053948"/>
              <a:ext cx="4226028" cy="461665"/>
            </a:xfrm>
            <a:prstGeom prst="rect">
              <a:avLst/>
            </a:prstGeom>
          </p:spPr>
          <p:txBody>
            <a:bodyPr wrap="square">
              <a:spAutoFit/>
              <a:scene3d>
                <a:camera prst="orthographicFront"/>
                <a:lightRig rig="threePt" dir="t">
                  <a:rot lat="0" lon="0" rev="0"/>
                </a:lightRig>
              </a:scene3d>
              <a:sp3d contourW="12700"/>
            </a:bodyPr>
            <a:lstStyle/>
            <a:p>
              <a:r>
                <a:rPr lang="zh-CN" altLang="en-US" sz="2400" b="1" dirty="0">
                  <a:solidFill>
                    <a:schemeClr val="accent6"/>
                  </a:solidFill>
                  <a:latin typeface="黑体" panose="02010609060101010101" pitchFamily="49" charset="-122"/>
                  <a:ea typeface="黑体" panose="02010609060101010101" pitchFamily="49" charset="-122"/>
                  <a:cs typeface="+mn-ea"/>
                  <a:sym typeface="字魂59号-创粗黑" panose="00000500000000000000" pitchFamily="2" charset="-122"/>
                </a:rPr>
                <a:t>控制系统软件配置及编程语言</a:t>
              </a:r>
              <a:endParaRPr lang="zh-CN" altLang="en-US" sz="2400" b="1" dirty="0">
                <a:solidFill>
                  <a:schemeClr val="accent6"/>
                </a:solidFill>
                <a:latin typeface="黑体" panose="02010609060101010101" pitchFamily="49" charset="-122"/>
                <a:ea typeface="黑体" panose="02010609060101010101" pitchFamily="49" charset="-122"/>
                <a:cs typeface="+mn-ea"/>
                <a:sym typeface="字魂59号-创粗黑" panose="00000500000000000000" pitchFamily="2" charset="-122"/>
              </a:endParaRPr>
            </a:p>
          </p:txBody>
        </p:sp>
        <p:sp>
          <p:nvSpPr>
            <p:cNvPr id="40" name="矩形 39"/>
            <p:cNvSpPr/>
            <p:nvPr/>
          </p:nvSpPr>
          <p:spPr>
            <a:xfrm>
              <a:off x="1967137" y="5051879"/>
              <a:ext cx="540000" cy="5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文本框 40"/>
            <p:cNvSpPr txBox="1"/>
            <p:nvPr/>
          </p:nvSpPr>
          <p:spPr>
            <a:xfrm>
              <a:off x="2040834" y="5051879"/>
              <a:ext cx="356188" cy="461665"/>
            </a:xfrm>
            <a:prstGeom prst="rect">
              <a:avLst/>
            </a:prstGeom>
            <a:noFill/>
          </p:spPr>
          <p:txBody>
            <a:bodyPr wrap="none" rtlCol="0">
              <a:spAutoFit/>
            </a:bodyPr>
            <a:lstStyle/>
            <a:p>
              <a:r>
                <a:rPr lang="en-US" altLang="zh-CN" sz="2400" b="1" dirty="0">
                  <a:solidFill>
                    <a:schemeClr val="bg1"/>
                  </a:solidFill>
                  <a:latin typeface="Arial" panose="020B0604020202020204" pitchFamily="34" charset="0"/>
                  <a:cs typeface="Arial" panose="020B0604020202020204" pitchFamily="34" charset="0"/>
                </a:rPr>
                <a:t>4</a:t>
              </a:r>
              <a:endParaRPr lang="zh-CN" altLang="en-US" sz="2400" b="1" dirty="0">
                <a:solidFill>
                  <a:schemeClr val="bg1"/>
                </a:solidFill>
                <a:latin typeface="Arial" panose="020B0604020202020204" pitchFamily="34" charset="0"/>
                <a:cs typeface="Arial" panose="020B0604020202020204" pitchFamily="34" charset="0"/>
              </a:endParaRPr>
            </a:p>
          </p:txBody>
        </p:sp>
      </p:grpSp>
      <p:grpSp>
        <p:nvGrpSpPr>
          <p:cNvPr id="42" name="组合 41"/>
          <p:cNvGrpSpPr/>
          <p:nvPr/>
        </p:nvGrpSpPr>
        <p:grpSpPr>
          <a:xfrm>
            <a:off x="3852533" y="2449774"/>
            <a:ext cx="5007234" cy="540000"/>
            <a:chOff x="1967137" y="1717566"/>
            <a:chExt cx="4460110" cy="540000"/>
          </a:xfrm>
        </p:grpSpPr>
        <p:sp>
          <p:nvSpPr>
            <p:cNvPr id="44" name="矩形: 圆角 43"/>
            <p:cNvSpPr/>
            <p:nvPr/>
          </p:nvSpPr>
          <p:spPr>
            <a:xfrm>
              <a:off x="2544417" y="1717566"/>
              <a:ext cx="3882830" cy="540000"/>
            </a:xfrm>
            <a:prstGeom prst="roundRect">
              <a:avLst/>
            </a:prstGeom>
            <a:solidFill>
              <a:srgbClr val="BED8F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dirty="0">
                <a:ea typeface="字魂59号-创粗黑" panose="00000500000000000000" pitchFamily="2" charset="-122"/>
                <a:cs typeface="+mn-ea"/>
              </a:endParaRPr>
            </a:p>
          </p:txBody>
        </p:sp>
        <p:sp>
          <p:nvSpPr>
            <p:cNvPr id="45" name="矩形 44"/>
            <p:cNvSpPr/>
            <p:nvPr/>
          </p:nvSpPr>
          <p:spPr>
            <a:xfrm>
              <a:off x="2681826" y="1756733"/>
              <a:ext cx="3559026" cy="461665"/>
            </a:xfrm>
            <a:prstGeom prst="rect">
              <a:avLst/>
            </a:prstGeom>
          </p:spPr>
          <p:txBody>
            <a:bodyPr wrap="square">
              <a:spAutoFit/>
              <a:scene3d>
                <a:camera prst="orthographicFront"/>
                <a:lightRig rig="threePt" dir="t">
                  <a:rot lat="0" lon="0" rev="0"/>
                </a:lightRig>
              </a:scene3d>
              <a:sp3d contourW="12700"/>
            </a:bodyPr>
            <a:lstStyle/>
            <a:p>
              <a:r>
                <a:rPr lang="zh-CN" altLang="en-US" sz="2400" b="1" dirty="0">
                  <a:solidFill>
                    <a:schemeClr val="accent6"/>
                  </a:solidFill>
                  <a:latin typeface="黑体" panose="02010609060101010101" pitchFamily="49" charset="-122"/>
                  <a:ea typeface="黑体" panose="02010609060101010101" pitchFamily="49" charset="-122"/>
                  <a:cs typeface="+mn-ea"/>
                </a:rPr>
                <a:t>控制系统设计的基本步骤</a:t>
              </a:r>
              <a:endParaRPr lang="zh-CN" altLang="en-US" sz="2400" b="1" dirty="0">
                <a:solidFill>
                  <a:schemeClr val="accent6"/>
                </a:solidFill>
                <a:latin typeface="黑体" panose="02010609060101010101" pitchFamily="49" charset="-122"/>
                <a:ea typeface="黑体" panose="02010609060101010101" pitchFamily="49" charset="-122"/>
                <a:cs typeface="+mn-ea"/>
                <a:sym typeface="字魂59号-创粗黑" panose="00000500000000000000" pitchFamily="2" charset="-122"/>
              </a:endParaRPr>
            </a:p>
          </p:txBody>
        </p:sp>
        <p:sp>
          <p:nvSpPr>
            <p:cNvPr id="46" name="矩形 45"/>
            <p:cNvSpPr/>
            <p:nvPr/>
          </p:nvSpPr>
          <p:spPr>
            <a:xfrm>
              <a:off x="1967137" y="1717566"/>
              <a:ext cx="540000" cy="5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7" name="文本框 46"/>
            <p:cNvSpPr txBox="1"/>
            <p:nvPr/>
          </p:nvSpPr>
          <p:spPr>
            <a:xfrm>
              <a:off x="2040834" y="1717566"/>
              <a:ext cx="356188" cy="461665"/>
            </a:xfrm>
            <a:prstGeom prst="rect">
              <a:avLst/>
            </a:prstGeom>
            <a:noFill/>
          </p:spPr>
          <p:txBody>
            <a:bodyPr wrap="none" rtlCol="0">
              <a:spAutoFit/>
            </a:bodyPr>
            <a:lstStyle/>
            <a:p>
              <a:r>
                <a:rPr lang="en-US" altLang="zh-CN" sz="2400" b="1" dirty="0">
                  <a:solidFill>
                    <a:schemeClr val="bg1"/>
                  </a:solidFill>
                  <a:latin typeface="Arial" panose="020B0604020202020204" pitchFamily="34" charset="0"/>
                  <a:cs typeface="Arial" panose="020B0604020202020204" pitchFamily="34" charset="0"/>
                </a:rPr>
                <a:t>2</a:t>
              </a:r>
              <a:endParaRPr lang="zh-CN" altLang="en-US" sz="2400" b="1" dirty="0">
                <a:solidFill>
                  <a:schemeClr val="bg1"/>
                </a:solidFill>
                <a:latin typeface="Arial" panose="020B0604020202020204" pitchFamily="34" charset="0"/>
                <a:cs typeface="Arial" panose="020B0604020202020204" pitchFamily="34" charset="0"/>
              </a:endParaRPr>
            </a:p>
          </p:txBody>
        </p:sp>
      </p:grpSp>
      <p:sp>
        <p:nvSpPr>
          <p:cNvPr id="48" name="文本框 19"/>
          <p:cNvSpPr txBox="1"/>
          <p:nvPr/>
        </p:nvSpPr>
        <p:spPr>
          <a:xfrm>
            <a:off x="3755007" y="1306364"/>
            <a:ext cx="5990126"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第七</a:t>
            </a:r>
            <a:r>
              <a:rPr lang="zh-CN" altLang="en-US" sz="2800" b="1" dirty="0" smtClean="0">
                <a:solidFill>
                  <a:srgbClr val="000000"/>
                </a:solidFill>
                <a:latin typeface="微软雅黑" panose="020B0503020204020204" pitchFamily="34" charset="-122"/>
                <a:ea typeface="微软雅黑" panose="020B0503020204020204" pitchFamily="34" charset="-122"/>
              </a:rPr>
              <a:t>章 </a:t>
            </a:r>
            <a:r>
              <a:rPr lang="en-US" altLang="zh-CN" sz="2800" b="1" dirty="0" smtClean="0">
                <a:solidFill>
                  <a:srgbClr val="000000"/>
                </a:solidFill>
                <a:latin typeface="微软雅黑" panose="020B0503020204020204" pitchFamily="34" charset="-122"/>
                <a:ea typeface="微软雅黑" panose="020B0503020204020204" pitchFamily="34" charset="-122"/>
              </a:rPr>
              <a:t>7.1</a:t>
            </a:r>
            <a:r>
              <a:rPr lang="zh-CN" altLang="en-US" sz="2800" b="1" dirty="0" smtClean="0">
                <a:solidFill>
                  <a:srgbClr val="000000"/>
                </a:solidFill>
                <a:latin typeface="微软雅黑" panose="020B0503020204020204" pitchFamily="34" charset="-122"/>
                <a:ea typeface="微软雅黑" panose="020B0503020204020204" pitchFamily="34" charset="-122"/>
              </a:rPr>
              <a:t> </a:t>
            </a:r>
            <a:r>
              <a:rPr lang="zh-CN" altLang="en-US" sz="2800" b="1" dirty="0">
                <a:solidFill>
                  <a:srgbClr val="000000"/>
                </a:solidFill>
                <a:latin typeface="微软雅黑" panose="020B0503020204020204" pitchFamily="34" charset="-122"/>
                <a:ea typeface="微软雅黑" panose="020B0503020204020204" pitchFamily="34" charset="-122"/>
              </a:rPr>
              <a:t>过程控制系统</a:t>
            </a:r>
            <a:r>
              <a:rPr lang="zh-CN" altLang="en-US" sz="2800" b="1" dirty="0" smtClean="0">
                <a:solidFill>
                  <a:srgbClr val="000000"/>
                </a:solidFill>
                <a:latin typeface="微软雅黑" panose="020B0503020204020204" pitchFamily="34" charset="-122"/>
                <a:ea typeface="微软雅黑" panose="020B0503020204020204" pitchFamily="34" charset="-122"/>
              </a:rPr>
              <a:t>设计规划</a:t>
            </a:r>
            <a:endParaRPr lang="zh-CN" altLang="en-US" sz="2000" b="1" dirty="0">
              <a:solidFill>
                <a:srgbClr val="000000"/>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3848452" y="4426951"/>
            <a:ext cx="5414081" cy="549331"/>
            <a:chOff x="1967137" y="5042548"/>
            <a:chExt cx="4809385" cy="549331"/>
          </a:xfrm>
        </p:grpSpPr>
        <p:sp>
          <p:nvSpPr>
            <p:cNvPr id="35" name="矩形: 圆角 1"/>
            <p:cNvSpPr/>
            <p:nvPr/>
          </p:nvSpPr>
          <p:spPr>
            <a:xfrm>
              <a:off x="2535910" y="5042548"/>
              <a:ext cx="3882831" cy="540000"/>
            </a:xfrm>
            <a:prstGeom prst="roundRect">
              <a:avLst/>
            </a:prstGeom>
            <a:solidFill>
              <a:srgbClr val="BED8F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a:ea typeface="字魂59号-创粗黑" panose="00000500000000000000" pitchFamily="2" charset="-122"/>
                <a:cs typeface="+mn-ea"/>
              </a:endParaRPr>
            </a:p>
          </p:txBody>
        </p:sp>
        <p:sp>
          <p:nvSpPr>
            <p:cNvPr id="36" name="矩形 35"/>
            <p:cNvSpPr/>
            <p:nvPr/>
          </p:nvSpPr>
          <p:spPr>
            <a:xfrm>
              <a:off x="2489768" y="5070926"/>
              <a:ext cx="4286754" cy="461665"/>
            </a:xfrm>
            <a:prstGeom prst="rect">
              <a:avLst/>
            </a:prstGeom>
          </p:spPr>
          <p:txBody>
            <a:bodyPr wrap="square">
              <a:spAutoFit/>
              <a:scene3d>
                <a:camera prst="orthographicFront"/>
                <a:lightRig rig="threePt" dir="t">
                  <a:rot lat="0" lon="0" rev="0"/>
                </a:lightRig>
              </a:scene3d>
              <a:sp3d contourW="12700"/>
            </a:bodyPr>
            <a:lstStyle/>
            <a:p>
              <a:r>
                <a:rPr lang="zh-CN" altLang="en-US" sz="2400" b="1" dirty="0">
                  <a:solidFill>
                    <a:schemeClr val="accent6"/>
                  </a:solidFill>
                  <a:latin typeface="黑体" panose="02010609060101010101" pitchFamily="49" charset="-122"/>
                  <a:ea typeface="黑体" panose="02010609060101010101" pitchFamily="49" charset="-122"/>
                  <a:cs typeface="+mn-ea"/>
                  <a:sym typeface="字魂59号-创粗黑" panose="00000500000000000000" pitchFamily="2" charset="-122"/>
                </a:rPr>
                <a:t> 下位机软件设计规划</a:t>
              </a:r>
              <a:endParaRPr lang="zh-CN" altLang="en-US" sz="2400" b="1" dirty="0">
                <a:solidFill>
                  <a:schemeClr val="accent6"/>
                </a:solidFill>
                <a:latin typeface="黑体" panose="02010609060101010101" pitchFamily="49" charset="-122"/>
                <a:ea typeface="黑体" panose="02010609060101010101" pitchFamily="49" charset="-122"/>
                <a:cs typeface="+mn-ea"/>
                <a:sym typeface="字魂59号-创粗黑" panose="00000500000000000000" pitchFamily="2" charset="-122"/>
              </a:endParaRPr>
            </a:p>
          </p:txBody>
        </p:sp>
        <p:sp>
          <p:nvSpPr>
            <p:cNvPr id="37" name="矩形 36"/>
            <p:cNvSpPr/>
            <p:nvPr/>
          </p:nvSpPr>
          <p:spPr>
            <a:xfrm>
              <a:off x="1967137" y="5051879"/>
              <a:ext cx="540000" cy="5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9" name="文本框 48"/>
            <p:cNvSpPr txBox="1"/>
            <p:nvPr/>
          </p:nvSpPr>
          <p:spPr>
            <a:xfrm>
              <a:off x="2040834" y="5051879"/>
              <a:ext cx="324701" cy="461665"/>
            </a:xfrm>
            <a:prstGeom prst="rect">
              <a:avLst/>
            </a:prstGeom>
            <a:noFill/>
          </p:spPr>
          <p:txBody>
            <a:bodyPr wrap="none" rtlCol="0">
              <a:spAutoFit/>
            </a:bodyPr>
            <a:lstStyle/>
            <a:p>
              <a:r>
                <a:rPr lang="en-US" altLang="zh-CN" sz="2400" b="1" dirty="0">
                  <a:solidFill>
                    <a:schemeClr val="bg1"/>
                  </a:solidFill>
                  <a:latin typeface="Arial" panose="020B0604020202020204" pitchFamily="34" charset="0"/>
                  <a:cs typeface="Arial" panose="020B0604020202020204" pitchFamily="34" charset="0"/>
                </a:rPr>
                <a:t>5</a:t>
              </a:r>
              <a:endParaRPr lang="zh-CN" altLang="en-US" sz="2400" b="1" dirty="0">
                <a:solidFill>
                  <a:schemeClr val="bg1"/>
                </a:solidFill>
                <a:latin typeface="Arial" panose="020B0604020202020204" pitchFamily="34" charset="0"/>
                <a:cs typeface="Arial" panose="020B0604020202020204" pitchFamily="34" charset="0"/>
              </a:endParaRPr>
            </a:p>
          </p:txBody>
        </p:sp>
      </p:grpSp>
      <p:grpSp>
        <p:nvGrpSpPr>
          <p:cNvPr id="50" name="组合 49"/>
          <p:cNvGrpSpPr/>
          <p:nvPr/>
        </p:nvGrpSpPr>
        <p:grpSpPr>
          <a:xfrm>
            <a:off x="3857783" y="5052104"/>
            <a:ext cx="5802684" cy="540000"/>
            <a:chOff x="1967137" y="5051879"/>
            <a:chExt cx="4809385" cy="540000"/>
          </a:xfrm>
        </p:grpSpPr>
        <p:sp>
          <p:nvSpPr>
            <p:cNvPr id="51" name="矩形: 圆角 1"/>
            <p:cNvSpPr/>
            <p:nvPr/>
          </p:nvSpPr>
          <p:spPr>
            <a:xfrm>
              <a:off x="2544417" y="5051879"/>
              <a:ext cx="3574465" cy="540000"/>
            </a:xfrm>
            <a:prstGeom prst="roundRect">
              <a:avLst/>
            </a:prstGeom>
            <a:solidFill>
              <a:srgbClr val="BED8F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6195"/>
              <a:r>
                <a:rPr lang="zh-CN" altLang="en-US" sz="2400" b="1" dirty="0">
                  <a:solidFill>
                    <a:schemeClr val="accent5">
                      <a:lumMod val="75000"/>
                    </a:schemeClr>
                  </a:solidFill>
                  <a:latin typeface="黑体" panose="02010609060101010101" pitchFamily="49" charset="-122"/>
                  <a:ea typeface="黑体" panose="02010609060101010101" pitchFamily="49" charset="-122"/>
                  <a:cs typeface="+mn-ea"/>
                </a:rPr>
                <a:t>控制系统工程设计</a:t>
              </a:r>
              <a:endParaRPr lang="zh-CN" altLang="en-US" sz="2400" b="1" dirty="0">
                <a:solidFill>
                  <a:schemeClr val="accent5">
                    <a:lumMod val="75000"/>
                  </a:schemeClr>
                </a:solidFill>
                <a:latin typeface="黑体" panose="02010609060101010101" pitchFamily="49" charset="-122"/>
                <a:ea typeface="黑体" panose="02010609060101010101" pitchFamily="49" charset="-122"/>
                <a:cs typeface="+mn-ea"/>
              </a:endParaRPr>
            </a:p>
          </p:txBody>
        </p:sp>
        <p:sp>
          <p:nvSpPr>
            <p:cNvPr id="52" name="矩形 51"/>
            <p:cNvSpPr/>
            <p:nvPr/>
          </p:nvSpPr>
          <p:spPr>
            <a:xfrm>
              <a:off x="2489768" y="5070926"/>
              <a:ext cx="4286754" cy="461665"/>
            </a:xfrm>
            <a:prstGeom prst="rect">
              <a:avLst/>
            </a:prstGeom>
          </p:spPr>
          <p:txBody>
            <a:bodyPr wrap="square">
              <a:spAutoFit/>
              <a:scene3d>
                <a:camera prst="orthographicFront"/>
                <a:lightRig rig="threePt" dir="t">
                  <a:rot lat="0" lon="0" rev="0"/>
                </a:lightRig>
              </a:scene3d>
              <a:sp3d contourW="12700"/>
            </a:bodyPr>
            <a:lstStyle/>
            <a:p>
              <a:r>
                <a:rPr lang="zh-CN" altLang="en-US" sz="2400" b="1" dirty="0">
                  <a:solidFill>
                    <a:schemeClr val="accent6"/>
                  </a:solidFill>
                  <a:latin typeface="黑体" panose="02010609060101010101" pitchFamily="49" charset="-122"/>
                  <a:ea typeface="黑体" panose="02010609060101010101" pitchFamily="49" charset="-122"/>
                  <a:cs typeface="+mn-ea"/>
                  <a:sym typeface="字魂59号-创粗黑" panose="00000500000000000000" pitchFamily="2" charset="-122"/>
                </a:rPr>
                <a:t> </a:t>
              </a:r>
              <a:endParaRPr lang="zh-CN" altLang="en-US" sz="2400" b="1" dirty="0">
                <a:solidFill>
                  <a:schemeClr val="accent6"/>
                </a:solidFill>
                <a:latin typeface="黑体" panose="02010609060101010101" pitchFamily="49" charset="-122"/>
                <a:ea typeface="黑体" panose="02010609060101010101" pitchFamily="49" charset="-122"/>
                <a:cs typeface="+mn-ea"/>
                <a:sym typeface="字魂59号-创粗黑" panose="00000500000000000000" pitchFamily="2" charset="-122"/>
              </a:endParaRPr>
            </a:p>
          </p:txBody>
        </p:sp>
        <p:sp>
          <p:nvSpPr>
            <p:cNvPr id="53" name="矩形 52"/>
            <p:cNvSpPr/>
            <p:nvPr/>
          </p:nvSpPr>
          <p:spPr>
            <a:xfrm>
              <a:off x="1967137" y="5051879"/>
              <a:ext cx="540000" cy="5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4" name="文本框 53"/>
            <p:cNvSpPr txBox="1"/>
            <p:nvPr/>
          </p:nvSpPr>
          <p:spPr>
            <a:xfrm>
              <a:off x="2040834" y="5051879"/>
              <a:ext cx="324701" cy="461665"/>
            </a:xfrm>
            <a:prstGeom prst="rect">
              <a:avLst/>
            </a:prstGeom>
            <a:noFill/>
          </p:spPr>
          <p:txBody>
            <a:bodyPr wrap="none" rtlCol="0">
              <a:spAutoFit/>
            </a:bodyPr>
            <a:lstStyle/>
            <a:p>
              <a:r>
                <a:rPr lang="en-US" altLang="zh-CN" sz="2400" b="1" dirty="0">
                  <a:solidFill>
                    <a:schemeClr val="bg1"/>
                  </a:solidFill>
                  <a:latin typeface="Arial" panose="020B0604020202020204" pitchFamily="34" charset="0"/>
                  <a:cs typeface="Arial" panose="020B0604020202020204" pitchFamily="34" charset="0"/>
                </a:rPr>
                <a:t>6</a:t>
              </a:r>
              <a:endParaRPr lang="zh-CN" altLang="en-US" sz="2400" b="1" dirty="0">
                <a:solidFill>
                  <a:schemeClr val="bg1"/>
                </a:solidFill>
                <a:latin typeface="Arial" panose="020B0604020202020204" pitchFamily="34" charset="0"/>
                <a:cs typeface="Arial" panose="020B0604020202020204" pitchFamily="34" charset="0"/>
              </a:endParaRPr>
            </a:p>
          </p:txBody>
        </p:sp>
      </p:grpSp>
      <p:grpSp>
        <p:nvGrpSpPr>
          <p:cNvPr id="55" name="组合 54"/>
          <p:cNvGrpSpPr/>
          <p:nvPr/>
        </p:nvGrpSpPr>
        <p:grpSpPr>
          <a:xfrm>
            <a:off x="3848728" y="5666169"/>
            <a:ext cx="5802684" cy="540000"/>
            <a:chOff x="1967137" y="5051879"/>
            <a:chExt cx="4809385" cy="540000"/>
          </a:xfrm>
        </p:grpSpPr>
        <p:sp>
          <p:nvSpPr>
            <p:cNvPr id="56" name="矩形: 圆角 1"/>
            <p:cNvSpPr/>
            <p:nvPr/>
          </p:nvSpPr>
          <p:spPr>
            <a:xfrm>
              <a:off x="2544417" y="5051879"/>
              <a:ext cx="3574465" cy="540000"/>
            </a:xfrm>
            <a:prstGeom prst="roundRect">
              <a:avLst/>
            </a:prstGeom>
            <a:solidFill>
              <a:srgbClr val="BED8F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36195"/>
              <a:r>
                <a:rPr lang="zh-CN" altLang="en-US" sz="2400" b="1" dirty="0" smtClean="0">
                  <a:solidFill>
                    <a:schemeClr val="accent5">
                      <a:lumMod val="75000"/>
                    </a:schemeClr>
                  </a:solidFill>
                  <a:latin typeface="黑体" panose="02010609060101010101" pitchFamily="49" charset="-122"/>
                  <a:ea typeface="黑体" panose="02010609060101010101" pitchFamily="49" charset="-122"/>
                  <a:cs typeface="+mn-ea"/>
                </a:rPr>
                <a:t>控制系统询价、报价</a:t>
              </a:r>
              <a:endParaRPr lang="zh-CN" altLang="en-US" sz="2400" b="1" dirty="0">
                <a:solidFill>
                  <a:schemeClr val="accent5">
                    <a:lumMod val="75000"/>
                  </a:schemeClr>
                </a:solidFill>
                <a:latin typeface="黑体" panose="02010609060101010101" pitchFamily="49" charset="-122"/>
                <a:ea typeface="黑体" panose="02010609060101010101" pitchFamily="49" charset="-122"/>
                <a:cs typeface="+mn-ea"/>
              </a:endParaRPr>
            </a:p>
          </p:txBody>
        </p:sp>
        <p:sp>
          <p:nvSpPr>
            <p:cNvPr id="57" name="矩形 56"/>
            <p:cNvSpPr/>
            <p:nvPr/>
          </p:nvSpPr>
          <p:spPr>
            <a:xfrm>
              <a:off x="2489768" y="5070926"/>
              <a:ext cx="4286754" cy="461665"/>
            </a:xfrm>
            <a:prstGeom prst="rect">
              <a:avLst/>
            </a:prstGeom>
          </p:spPr>
          <p:txBody>
            <a:bodyPr wrap="square">
              <a:spAutoFit/>
              <a:scene3d>
                <a:camera prst="orthographicFront"/>
                <a:lightRig rig="threePt" dir="t">
                  <a:rot lat="0" lon="0" rev="0"/>
                </a:lightRig>
              </a:scene3d>
              <a:sp3d contourW="12700"/>
            </a:bodyPr>
            <a:lstStyle/>
            <a:p>
              <a:r>
                <a:rPr lang="zh-CN" altLang="en-US" sz="2400" b="1" dirty="0">
                  <a:solidFill>
                    <a:schemeClr val="accent6"/>
                  </a:solidFill>
                  <a:latin typeface="黑体" panose="02010609060101010101" pitchFamily="49" charset="-122"/>
                  <a:ea typeface="黑体" panose="02010609060101010101" pitchFamily="49" charset="-122"/>
                  <a:cs typeface="+mn-ea"/>
                  <a:sym typeface="字魂59号-创粗黑" panose="00000500000000000000" pitchFamily="2" charset="-122"/>
                </a:rPr>
                <a:t> </a:t>
              </a:r>
              <a:endParaRPr lang="zh-CN" altLang="en-US" sz="2400" b="1" dirty="0">
                <a:solidFill>
                  <a:schemeClr val="accent6"/>
                </a:solidFill>
                <a:latin typeface="黑体" panose="02010609060101010101" pitchFamily="49" charset="-122"/>
                <a:ea typeface="黑体" panose="02010609060101010101" pitchFamily="49" charset="-122"/>
                <a:cs typeface="+mn-ea"/>
                <a:sym typeface="字魂59号-创粗黑" panose="00000500000000000000" pitchFamily="2" charset="-122"/>
              </a:endParaRPr>
            </a:p>
          </p:txBody>
        </p:sp>
        <p:sp>
          <p:nvSpPr>
            <p:cNvPr id="58" name="矩形 57"/>
            <p:cNvSpPr/>
            <p:nvPr/>
          </p:nvSpPr>
          <p:spPr>
            <a:xfrm>
              <a:off x="1967137" y="5051879"/>
              <a:ext cx="540000" cy="5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9" name="文本框 53"/>
            <p:cNvSpPr txBox="1"/>
            <p:nvPr/>
          </p:nvSpPr>
          <p:spPr>
            <a:xfrm>
              <a:off x="2040834" y="5051879"/>
              <a:ext cx="295216" cy="461665"/>
            </a:xfrm>
            <a:prstGeom prst="rect">
              <a:avLst/>
            </a:prstGeom>
            <a:noFill/>
          </p:spPr>
          <p:txBody>
            <a:bodyPr wrap="none" rtlCol="0">
              <a:spAutoFit/>
            </a:bodyPr>
            <a:lstStyle/>
            <a:p>
              <a:r>
                <a:rPr lang="en-US" altLang="zh-CN" sz="2400" b="1" dirty="0" smtClean="0">
                  <a:solidFill>
                    <a:schemeClr val="bg1"/>
                  </a:solidFill>
                  <a:latin typeface="Arial" panose="020B0604020202020204" pitchFamily="34" charset="0"/>
                  <a:cs typeface="Arial" panose="020B0604020202020204" pitchFamily="34" charset="0"/>
                </a:rPr>
                <a:t>7</a:t>
              </a:r>
              <a:endParaRPr lang="zh-CN" altLang="en-US" sz="2400" b="1" dirty="0">
                <a:solidFill>
                  <a:schemeClr val="bg1"/>
                </a:solidFill>
                <a:latin typeface="Arial" panose="020B0604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945" y="811397"/>
            <a:ext cx="8727161" cy="583565"/>
          </a:xfrm>
          <a:prstGeom prst="rect">
            <a:avLst/>
          </a:prstGeom>
          <a:noFill/>
        </p:spPr>
        <p:txBody>
          <a:bodyPr wrap="square" rtlCol="0">
            <a:spAutoFit/>
          </a:bodyPr>
          <a:lstStyle/>
          <a:p>
            <a:r>
              <a:rPr kumimoji="1" lang="zh-CN" altLang="en-US"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前言</a:t>
            </a:r>
            <a:r>
              <a:rPr kumimoji="1" lang="en-US" altLang="zh-CN"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工程设计的任务</a:t>
            </a:r>
            <a:endParaRPr kumimoji="1" lang="zh-CN" altLang="en-US" sz="2600" b="1" dirty="0">
              <a:solidFill>
                <a:srgbClr val="0000FF"/>
              </a:solidFill>
              <a:latin typeface="楷体" panose="02010609060101010101" pitchFamily="49" charset="-122"/>
              <a:ea typeface="楷体" panose="02010609060101010101" pitchFamily="49" charset="-122"/>
            </a:endParaRPr>
          </a:p>
        </p:txBody>
      </p:sp>
      <p:sp>
        <p:nvSpPr>
          <p:cNvPr id="36" name="TextBox 7"/>
          <p:cNvSpPr txBox="1"/>
          <p:nvPr/>
        </p:nvSpPr>
        <p:spPr>
          <a:xfrm>
            <a:off x="851378" y="1991801"/>
            <a:ext cx="10783895" cy="897890"/>
          </a:xfrm>
          <a:prstGeom prst="rect">
            <a:avLst/>
          </a:prstGeom>
          <a:noFill/>
        </p:spPr>
        <p:txBody>
          <a:bodyPr wrap="square" lIns="91410" tIns="45703" rIns="91410" bIns="45703" rtlCol="0">
            <a:spAutoFit/>
          </a:bodyPr>
          <a:lstStyle/>
          <a:p>
            <a:pPr marL="284480" indent="-284480">
              <a:lnSpc>
                <a:spcPct val="125000"/>
              </a:lnSpc>
              <a:spcAft>
                <a:spcPts val="300"/>
              </a:spcAft>
              <a:buClr>
                <a:srgbClr val="FF0000"/>
              </a:buClr>
              <a:buSzPct val="90000"/>
              <a:buFont typeface="Wingdings" panose="05000000000000000000" pitchFamily="2" charset="2"/>
              <a:buChar char="p"/>
            </a:pPr>
            <a:r>
              <a:rPr lang="zh-CN" altLang="en-US" sz="2000" dirty="0">
                <a:solidFill>
                  <a:srgbClr val="000066"/>
                </a:solidFill>
                <a:latin typeface="Times New Roman" panose="02020603050405020304" pitchFamily="18" charset="0"/>
                <a:ea typeface="黑体" panose="02010609060101010101" pitchFamily="49" charset="-122"/>
              </a:rPr>
              <a:t>工科学生，既要有系统的理论知识，还要有工程方面的知识；</a:t>
            </a:r>
            <a:r>
              <a:rPr lang="zh-CN" altLang="en-US" sz="2000" dirty="0">
                <a:solidFill>
                  <a:srgbClr val="FF0000"/>
                </a:solidFill>
                <a:latin typeface="Times New Roman" panose="02020603050405020304" pitchFamily="18" charset="0"/>
                <a:ea typeface="黑体" panose="02010609060101010101" pitchFamily="49" charset="-122"/>
              </a:rPr>
              <a:t>具备一定工程素养</a:t>
            </a:r>
            <a:r>
              <a:rPr lang="zh-CN" altLang="en-US" sz="2000" dirty="0">
                <a:solidFill>
                  <a:srgbClr val="000066"/>
                </a:solidFill>
                <a:latin typeface="Times New Roman" panose="02020603050405020304" pitchFamily="18" charset="0"/>
                <a:ea typeface="黑体" panose="02010609060101010101" pitchFamily="49" charset="-122"/>
              </a:rPr>
              <a:t>。</a:t>
            </a:r>
            <a:endParaRPr lang="en-US" altLang="zh-CN" sz="2000" dirty="0">
              <a:solidFill>
                <a:srgbClr val="FF0000"/>
              </a:solidFill>
              <a:latin typeface="Times New Roman" panose="02020603050405020304" pitchFamily="18" charset="0"/>
              <a:ea typeface="黑体" panose="02010609060101010101" pitchFamily="49" charset="-122"/>
            </a:endParaRPr>
          </a:p>
          <a:p>
            <a:pPr marL="284480" indent="-284480">
              <a:lnSpc>
                <a:spcPct val="125000"/>
              </a:lnSpc>
              <a:spcAft>
                <a:spcPts val="300"/>
              </a:spcAft>
              <a:buClr>
                <a:srgbClr val="FF0000"/>
              </a:buClr>
              <a:buSzPct val="90000"/>
              <a:buFont typeface="Wingdings" panose="05000000000000000000" pitchFamily="2" charset="2"/>
              <a:buChar char="p"/>
            </a:pPr>
            <a:r>
              <a:rPr lang="zh-CN" altLang="en-US" sz="2000" dirty="0">
                <a:solidFill>
                  <a:srgbClr val="FF0000"/>
                </a:solidFill>
                <a:latin typeface="Times New Roman" panose="02020603050405020304" pitchFamily="18" charset="0"/>
                <a:ea typeface="黑体" panose="02010609060101010101" pitchFamily="49" charset="-122"/>
              </a:rPr>
              <a:t>2016年《华盛顿协议》正式成员</a:t>
            </a:r>
            <a:r>
              <a:rPr lang="zh-CN" altLang="en-US" sz="2000" dirty="0">
                <a:solidFill>
                  <a:srgbClr val="000066"/>
                </a:solidFill>
                <a:latin typeface="Times New Roman" panose="02020603050405020304" pitchFamily="18" charset="0"/>
                <a:ea typeface="黑体" panose="02010609060101010101" pitchFamily="49" charset="-122"/>
              </a:rPr>
              <a:t>，工程教育与国际工程教育标准靠拢。</a:t>
            </a:r>
            <a:endParaRPr lang="zh-CN" altLang="en-US" sz="2000" dirty="0">
              <a:solidFill>
                <a:srgbClr val="FF0000"/>
              </a:solidFill>
              <a:latin typeface="Times New Roman" panose="02020603050405020304" pitchFamily="18" charset="0"/>
              <a:ea typeface="黑体" panose="02010609060101010101" pitchFamily="49" charset="-122"/>
            </a:endParaRPr>
          </a:p>
        </p:txBody>
      </p:sp>
      <p:sp>
        <p:nvSpPr>
          <p:cNvPr id="18" name="矩形 17"/>
          <p:cNvSpPr/>
          <p:nvPr/>
        </p:nvSpPr>
        <p:spPr bwMode="auto">
          <a:xfrm>
            <a:off x="0" y="6387755"/>
            <a:ext cx="475504" cy="476017"/>
          </a:xfrm>
          <a:prstGeom prst="rect">
            <a:avLst/>
          </a:prstGeom>
          <a:solidFill>
            <a:srgbClr val="0070C0"/>
          </a:solidFill>
          <a:ln w="19050">
            <a:solidFill>
              <a:srgbClr val="0070C0"/>
            </a:solidFill>
            <a:miter lim="800000"/>
          </a:ln>
          <a:effectLst/>
        </p:spPr>
        <p:txBody>
          <a:bodyPr rtlCol="0" anchor="ctr"/>
          <a:lstStyle/>
          <a:p>
            <a:pPr algn="ctr">
              <a:buClr>
                <a:srgbClr val="0000FF"/>
              </a:buClr>
            </a:pPr>
            <a:r>
              <a:rPr lang="en-US" altLang="zh-CN"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TextBox 6"/>
          <p:cNvSpPr txBox="1"/>
          <p:nvPr/>
        </p:nvSpPr>
        <p:spPr>
          <a:xfrm>
            <a:off x="354570" y="1481842"/>
            <a:ext cx="10350144" cy="551815"/>
          </a:xfrm>
          <a:prstGeom prst="rect">
            <a:avLst/>
          </a:prstGeom>
          <a:noFill/>
        </p:spPr>
        <p:txBody>
          <a:bodyPr wrap="square" lIns="91410" tIns="45703" rIns="91410" bIns="45703" rtlCol="0">
            <a:spAutoFit/>
          </a:bodyPr>
          <a:p>
            <a:pPr marL="342900" indent="-342900">
              <a:lnSpc>
                <a:spcPct val="125000"/>
              </a:lnSpc>
              <a:buClr>
                <a:srgbClr val="FF0000"/>
              </a:buClr>
              <a:buFont typeface="Wingdings" panose="05000000000000000000" pitchFamily="2" charset="2"/>
              <a:buChar char="Ø"/>
            </a:pPr>
            <a:r>
              <a:rPr lang="zh-CN" altLang="en-US" sz="2400" dirty="0">
                <a:solidFill>
                  <a:srgbClr val="0000FF"/>
                </a:solidFill>
                <a:latin typeface="Times New Roman" panose="02020603050405020304" pitchFamily="18" charset="0"/>
                <a:ea typeface="黑体" panose="02010609060101010101" pitchFamily="49" charset="-122"/>
              </a:rPr>
              <a:t>工程</a:t>
            </a:r>
            <a:r>
              <a:rPr lang="zh-CN" altLang="en-US" sz="2400" dirty="0">
                <a:solidFill>
                  <a:srgbClr val="0000FF"/>
                </a:solidFill>
                <a:latin typeface="Times New Roman" panose="02020603050405020304" pitchFamily="18" charset="0"/>
                <a:ea typeface="黑体" panose="02010609060101010101" pitchFamily="49" charset="-122"/>
              </a:rPr>
              <a:t>素养</a:t>
            </a:r>
            <a:endParaRPr lang="zh-CN" altLang="en-US" sz="2400" dirty="0">
              <a:solidFill>
                <a:srgbClr val="0000FF"/>
              </a:solidFill>
              <a:latin typeface="Times New Roman" panose="02020603050405020304" pitchFamily="18" charset="0"/>
              <a:ea typeface="黑体" panose="02010609060101010101" pitchFamily="49" charset="-122"/>
            </a:endParaRPr>
          </a:p>
        </p:txBody>
      </p:sp>
      <p:sp>
        <p:nvSpPr>
          <p:cNvPr id="5" name="TextBox 6"/>
          <p:cNvSpPr txBox="1"/>
          <p:nvPr/>
        </p:nvSpPr>
        <p:spPr>
          <a:xfrm>
            <a:off x="355205" y="2889637"/>
            <a:ext cx="10350144" cy="1013460"/>
          </a:xfrm>
          <a:prstGeom prst="rect">
            <a:avLst/>
          </a:prstGeom>
          <a:noFill/>
        </p:spPr>
        <p:txBody>
          <a:bodyPr wrap="square" lIns="91410" tIns="45703" rIns="91410" bIns="45703" rtlCol="0">
            <a:spAutoFit/>
          </a:bodyPr>
          <a:lstStyle/>
          <a:p>
            <a:pPr marL="342900" indent="-342900">
              <a:lnSpc>
                <a:spcPct val="125000"/>
              </a:lnSpc>
              <a:buClr>
                <a:srgbClr val="FF0000"/>
              </a:buClr>
              <a:buFont typeface="Wingdings" panose="05000000000000000000" pitchFamily="2" charset="2"/>
              <a:buChar char="Ø"/>
            </a:pPr>
            <a:r>
              <a:rPr lang="zh-CN" altLang="en-US" sz="2400" dirty="0">
                <a:solidFill>
                  <a:srgbClr val="0000FF"/>
                </a:solidFill>
                <a:latin typeface="Times New Roman" panose="02020603050405020304" pitchFamily="18" charset="0"/>
                <a:ea typeface="黑体" panose="02010609060101010101" pitchFamily="49" charset="-122"/>
              </a:rPr>
              <a:t>工程设计</a:t>
            </a:r>
            <a:r>
              <a:rPr lang="en-US" altLang="zh-CN" sz="2400" dirty="0">
                <a:solidFill>
                  <a:srgbClr val="0000FF"/>
                </a:solidFill>
                <a:latin typeface="Times New Roman" panose="02020603050405020304" pitchFamily="18" charset="0"/>
                <a:ea typeface="黑体" panose="02010609060101010101" pitchFamily="49" charset="-122"/>
              </a:rPr>
              <a:t>           </a:t>
            </a:r>
            <a:r>
              <a:rPr lang="en-US" altLang="zh-CN" dirty="0">
                <a:solidFill>
                  <a:srgbClr val="0000FF"/>
                </a:solidFill>
                <a:latin typeface="Times New Roman" panose="02020603050405020304" pitchFamily="18" charset="0"/>
                <a:ea typeface="黑体" panose="02010609060101010101" pitchFamily="49" charset="-122"/>
              </a:rPr>
              <a:t> </a:t>
            </a:r>
            <a:endParaRPr lang="zh-CN" altLang="en-US" sz="2400" dirty="0">
              <a:solidFill>
                <a:schemeClr val="accent1">
                  <a:lumMod val="60000"/>
                  <a:lumOff val="40000"/>
                </a:schemeClr>
              </a:solidFill>
              <a:highlight>
                <a:srgbClr val="FFFF00"/>
              </a:highlight>
              <a:latin typeface="Times New Roman" panose="02020603050405020304" pitchFamily="18" charset="0"/>
              <a:ea typeface="黑体" panose="02010609060101010101" pitchFamily="49" charset="-122"/>
            </a:endParaRPr>
          </a:p>
          <a:p>
            <a:pPr marL="342900" indent="-342900">
              <a:lnSpc>
                <a:spcPct val="125000"/>
              </a:lnSpc>
              <a:buClr>
                <a:srgbClr val="FF0000"/>
              </a:buClr>
              <a:buFont typeface="Wingdings" panose="05000000000000000000" pitchFamily="2" charset="2"/>
              <a:buChar char="Ø"/>
            </a:pPr>
            <a:endParaRPr lang="zh-CN" altLang="en-US" sz="2400" dirty="0">
              <a:solidFill>
                <a:schemeClr val="accent1">
                  <a:lumMod val="60000"/>
                  <a:lumOff val="40000"/>
                </a:schemeClr>
              </a:solidFill>
              <a:highlight>
                <a:srgbClr val="FFFF00"/>
              </a:highlight>
              <a:latin typeface="Times New Roman" panose="02020603050405020304" pitchFamily="18" charset="0"/>
              <a:ea typeface="黑体" panose="02010609060101010101" pitchFamily="49" charset="-122"/>
            </a:endParaRPr>
          </a:p>
        </p:txBody>
      </p:sp>
      <p:sp>
        <p:nvSpPr>
          <p:cNvPr id="6" name="TextBox 7"/>
          <p:cNvSpPr txBox="1"/>
          <p:nvPr/>
        </p:nvSpPr>
        <p:spPr>
          <a:xfrm>
            <a:off x="643098" y="3339906"/>
            <a:ext cx="10783895" cy="3667760"/>
          </a:xfrm>
          <a:prstGeom prst="rect">
            <a:avLst/>
          </a:prstGeom>
          <a:noFill/>
        </p:spPr>
        <p:txBody>
          <a:bodyPr wrap="square" lIns="91410" tIns="45703" rIns="91410" bIns="45703" rtlCol="0">
            <a:spAutoFit/>
          </a:bodyPr>
          <a:p>
            <a:pPr marL="284480" indent="-284480">
              <a:lnSpc>
                <a:spcPct val="125000"/>
              </a:lnSpc>
              <a:spcAft>
                <a:spcPts val="300"/>
              </a:spcAft>
              <a:buClr>
                <a:srgbClr val="FF0000"/>
              </a:buClr>
              <a:buSzPct val="90000"/>
              <a:buFont typeface="Wingdings" panose="05000000000000000000" pitchFamily="2" charset="2"/>
              <a:buChar char="p"/>
            </a:pPr>
            <a:r>
              <a:rPr lang="zh-CN" altLang="en-US" sz="2000" dirty="0">
                <a:solidFill>
                  <a:srgbClr val="000066"/>
                </a:solidFill>
                <a:latin typeface="Times New Roman" panose="02020603050405020304" pitchFamily="18" charset="0"/>
                <a:ea typeface="黑体" panose="02010609060101010101" pitchFamily="49" charset="-122"/>
              </a:rPr>
              <a:t>工程设计：是</a:t>
            </a:r>
            <a:r>
              <a:rPr lang="zh-CN" altLang="en-US" sz="2000" dirty="0">
                <a:solidFill>
                  <a:srgbClr val="FF0000"/>
                </a:solidFill>
                <a:latin typeface="Times New Roman" panose="02020603050405020304" pitchFamily="18" charset="0"/>
                <a:ea typeface="黑体" panose="02010609060101010101" pitchFamily="49" charset="-122"/>
              </a:rPr>
              <a:t>技术方案的工程表达</a:t>
            </a:r>
            <a:r>
              <a:rPr lang="zh-CN" altLang="en-US" sz="2000" dirty="0">
                <a:solidFill>
                  <a:srgbClr val="000066"/>
                </a:solidFill>
                <a:latin typeface="Times New Roman" panose="02020603050405020304" pitchFamily="18" charset="0"/>
                <a:ea typeface="黑体" panose="02010609060101010101" pitchFamily="49" charset="-122"/>
              </a:rPr>
              <a:t>，是</a:t>
            </a:r>
            <a:r>
              <a:rPr lang="zh-CN" altLang="en-US" sz="2000" dirty="0">
                <a:solidFill>
                  <a:srgbClr val="FF0000"/>
                </a:solidFill>
                <a:latin typeface="Times New Roman" panose="02020603050405020304" pitchFamily="18" charset="0"/>
                <a:ea typeface="黑体" panose="02010609060101010101" pitchFamily="49" charset="-122"/>
              </a:rPr>
              <a:t>采用国家或行业的标准的、规范的工程表示方法</a:t>
            </a:r>
            <a:r>
              <a:rPr lang="zh-CN" altLang="en-US" sz="2000" dirty="0">
                <a:solidFill>
                  <a:srgbClr val="000066"/>
                </a:solidFill>
                <a:latin typeface="Times New Roman" panose="02020603050405020304" pitchFamily="18" charset="0"/>
                <a:ea typeface="黑体" panose="02010609060101010101" pitchFamily="49" charset="-122"/>
                <a:sym typeface="+mn-ea"/>
              </a:rPr>
              <a:t>对技术方案的描述，</a:t>
            </a:r>
            <a:r>
              <a:rPr lang="zh-CN" altLang="en-US" sz="2000" dirty="0">
                <a:solidFill>
                  <a:srgbClr val="FF0000"/>
                </a:solidFill>
                <a:latin typeface="Times New Roman" panose="02020603050405020304" pitchFamily="18" charset="0"/>
                <a:ea typeface="黑体" panose="02010609060101010101" pitchFamily="49" charset="-122"/>
                <a:sym typeface="+mn-ea"/>
              </a:rPr>
              <a:t>是工程项目实施的依据</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sym typeface="+mn-ea"/>
              </a:rPr>
              <a:t>是为了实现生产过程的自动化，用图纸资料和文字资料的形式表达出全部的工作。</a:t>
            </a:r>
            <a:endParaRPr lang="zh-CN" altLang="en-US" sz="2000" dirty="0">
              <a:solidFill>
                <a:srgbClr val="000066"/>
              </a:solidFill>
              <a:latin typeface="Times New Roman" panose="02020603050405020304" pitchFamily="18" charset="0"/>
              <a:ea typeface="黑体" panose="02010609060101010101" pitchFamily="49" charset="-122"/>
            </a:endParaRPr>
          </a:p>
          <a:p>
            <a:pPr marL="284480" indent="-284480">
              <a:lnSpc>
                <a:spcPct val="125000"/>
              </a:lnSpc>
              <a:spcAft>
                <a:spcPts val="300"/>
              </a:spcAft>
              <a:buClr>
                <a:srgbClr val="FF0000"/>
              </a:buClr>
              <a:buSzPct val="90000"/>
              <a:buFont typeface="Wingdings" panose="05000000000000000000" pitchFamily="2" charset="2"/>
              <a:buChar char="p"/>
            </a:pPr>
            <a:r>
              <a:rPr lang="zh-CN" altLang="en-US" sz="2000" dirty="0">
                <a:solidFill>
                  <a:srgbClr val="000066"/>
                </a:solidFill>
                <a:latin typeface="Times New Roman" panose="02020603050405020304" pitchFamily="18" charset="0"/>
                <a:ea typeface="黑体" panose="02010609060101010101" pitchFamily="49" charset="-122"/>
                <a:sym typeface="+mn-ea"/>
              </a:rPr>
              <a:t>过程控制工程设计：</a:t>
            </a:r>
            <a:r>
              <a:rPr lang="zh-CN" altLang="en-US" sz="2000" dirty="0">
                <a:solidFill>
                  <a:srgbClr val="000066"/>
                </a:solidFill>
                <a:latin typeface="Times New Roman" panose="02020603050405020304" pitchFamily="18" charset="0"/>
                <a:ea typeface="黑体" panose="02010609060101010101" pitchFamily="49" charset="-122"/>
              </a:rPr>
              <a:t>是</a:t>
            </a:r>
            <a:r>
              <a:rPr lang="zh-CN" altLang="en-US" sz="2000" dirty="0">
                <a:solidFill>
                  <a:srgbClr val="FF0000"/>
                </a:solidFill>
                <a:latin typeface="Times New Roman" panose="02020603050405020304" pitchFamily="18" charset="0"/>
                <a:ea typeface="黑体" panose="02010609060101010101" pitchFamily="49" charset="-122"/>
              </a:rPr>
              <a:t>运用过程控制的知识，针对某生产工艺流程实施自控工程设计方案的具体体现</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chemeClr val="accent1">
                    <a:lumMod val="60000"/>
                    <a:lumOff val="40000"/>
                  </a:schemeClr>
                </a:solidFill>
                <a:highlight>
                  <a:srgbClr val="FFFF00"/>
                </a:highlight>
                <a:latin typeface="Times New Roman" panose="02020603050405020304" pitchFamily="18" charset="0"/>
                <a:ea typeface="黑体" panose="02010609060101010101" pitchFamily="49" charset="-122"/>
                <a:sym typeface="+mn-ea"/>
              </a:rPr>
              <a:t>深刻体会到各专业课程所学知识的有机结合和综合应用的重要性</a:t>
            </a:r>
            <a:endParaRPr lang="en-US" altLang="zh-CN" sz="2000" dirty="0">
              <a:solidFill>
                <a:srgbClr val="000066"/>
              </a:solidFill>
              <a:latin typeface="Times New Roman" panose="02020603050405020304" pitchFamily="18" charset="0"/>
              <a:ea typeface="黑体" panose="02010609060101010101" pitchFamily="49" charset="-122"/>
            </a:endParaRPr>
          </a:p>
          <a:p>
            <a:pPr marL="284480" indent="-284480">
              <a:lnSpc>
                <a:spcPct val="125000"/>
              </a:lnSpc>
              <a:spcAft>
                <a:spcPts val="300"/>
              </a:spcAft>
              <a:buClr>
                <a:srgbClr val="FF0000"/>
              </a:buClr>
              <a:buSzPct val="90000"/>
              <a:buFont typeface="Wingdings" panose="05000000000000000000" pitchFamily="2" charset="2"/>
              <a:buChar char="p"/>
            </a:pPr>
            <a:r>
              <a:rPr lang="zh-CN" altLang="en-US" sz="2000" dirty="0">
                <a:solidFill>
                  <a:srgbClr val="000066"/>
                </a:solidFill>
                <a:latin typeface="Times New Roman" panose="02020603050405020304" pitchFamily="18" charset="0"/>
                <a:ea typeface="黑体" panose="02010609060101010101" pitchFamily="49" charset="-122"/>
              </a:rPr>
              <a:t>完成自控工程设计，既要掌握</a:t>
            </a:r>
            <a:r>
              <a:rPr lang="zh-CN" altLang="en-US" sz="2000" dirty="0">
                <a:solidFill>
                  <a:srgbClr val="FF0000"/>
                </a:solidFill>
                <a:latin typeface="Times New Roman" panose="02020603050405020304" pitchFamily="18" charset="0"/>
                <a:ea typeface="黑体" panose="02010609060101010101" pitchFamily="49" charset="-122"/>
              </a:rPr>
              <a:t>控制理论及控制工程的基本理论</a:t>
            </a:r>
            <a:r>
              <a:rPr lang="zh-CN" altLang="en-US" sz="2000" dirty="0">
                <a:solidFill>
                  <a:srgbClr val="000066"/>
                </a:solidFill>
                <a:latin typeface="Times New Roman" panose="02020603050405020304" pitchFamily="18" charset="0"/>
                <a:ea typeface="黑体" panose="02010609060101010101" pitchFamily="49" charset="-122"/>
              </a:rPr>
              <a:t>，又要熟悉</a:t>
            </a:r>
            <a:r>
              <a:rPr lang="zh-CN" altLang="en-US" sz="2000" dirty="0">
                <a:solidFill>
                  <a:srgbClr val="FF0000"/>
                </a:solidFill>
                <a:latin typeface="Times New Roman" panose="02020603050405020304" pitchFamily="18" charset="0"/>
                <a:ea typeface="黑体" panose="02010609060101010101" pitchFamily="49" charset="-122"/>
              </a:rPr>
              <a:t>自动化技术工具</a:t>
            </a:r>
            <a:endParaRPr lang="zh-CN" altLang="en-US" sz="2000" dirty="0">
              <a:solidFill>
                <a:srgbClr val="000066"/>
              </a:solidFill>
              <a:latin typeface="Times New Roman" panose="02020603050405020304" pitchFamily="18" charset="0"/>
              <a:ea typeface="黑体" panose="02010609060101010101" pitchFamily="49" charset="-122"/>
            </a:endParaRPr>
          </a:p>
          <a:p>
            <a:pPr indent="0">
              <a:lnSpc>
                <a:spcPct val="125000"/>
              </a:lnSpc>
              <a:spcAft>
                <a:spcPts val="300"/>
              </a:spcAft>
              <a:buClr>
                <a:srgbClr val="FF0000"/>
              </a:buClr>
              <a:buSzPct val="90000"/>
              <a:buFont typeface="Wingdings" panose="05000000000000000000" pitchFamily="2" charset="2"/>
              <a:buNone/>
            </a:pPr>
            <a:r>
              <a:rPr lang="zh-CN" altLang="en-US" sz="2000" dirty="0">
                <a:solidFill>
                  <a:srgbClr val="000066"/>
                </a:solidFill>
                <a:latin typeface="Times New Roman" panose="02020603050405020304" pitchFamily="18" charset="0"/>
                <a:ea typeface="黑体" panose="02010609060101010101" pitchFamily="49" charset="-122"/>
              </a:rPr>
              <a:t>（控制装置及检测仪表）的使用方法及型号、规格、价格等信息，</a:t>
            </a:r>
            <a:r>
              <a:rPr lang="zh-CN" altLang="en-US" sz="2000" dirty="0">
                <a:solidFill>
                  <a:srgbClr val="FF0000"/>
                </a:solidFill>
                <a:latin typeface="Times New Roman" panose="02020603050405020304" pitchFamily="18" charset="0"/>
                <a:ea typeface="黑体" panose="02010609060101010101" pitchFamily="49" charset="-122"/>
              </a:rPr>
              <a:t>而且要学习专业的有关工程实际知识</a:t>
            </a:r>
            <a:r>
              <a:rPr lang="zh-CN" altLang="en-US" sz="2000" dirty="0">
                <a:solidFill>
                  <a:srgbClr val="000066"/>
                </a:solidFill>
                <a:latin typeface="Times New Roman" panose="02020603050405020304" pitchFamily="18" charset="0"/>
                <a:ea typeface="黑体" panose="02010609060101010101" pitchFamily="49" charset="-122"/>
              </a:rPr>
              <a:t>，如项目概念及项目的运作方式、招标、投标、工程设计的程序和方法、仪表安装方式及常用设备材料的规格、型号等。 </a:t>
            </a:r>
            <a:endParaRPr lang="zh-CN" altLang="en-US" sz="2000" dirty="0">
              <a:solidFill>
                <a:srgbClr val="000066"/>
              </a:solidFill>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945" y="811397"/>
            <a:ext cx="8727161" cy="983615"/>
          </a:xfrm>
          <a:prstGeom prst="rect">
            <a:avLst/>
          </a:prstGeom>
          <a:noFill/>
        </p:spPr>
        <p:txBody>
          <a:bodyPr wrap="square" rtlCol="0">
            <a:spAutoFit/>
          </a:bodyPr>
          <a:lstStyle/>
          <a:p>
            <a:r>
              <a:rPr kumimoji="1" lang="zh-CN" altLang="en-US"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sym typeface="+mn-ea"/>
              </a:rPr>
              <a:t>前言</a:t>
            </a:r>
            <a:r>
              <a:rPr kumimoji="1" lang="en-US" altLang="zh-CN"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kumimoji="1" lang="zh-CN" altLang="en-US"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sym typeface="+mn-ea"/>
              </a:rPr>
              <a:t>工程设计的任务</a:t>
            </a:r>
            <a:endParaRPr kumimoji="1" lang="zh-CN" altLang="en-US" sz="3200" b="1" dirty="0">
              <a:solidFill>
                <a:srgbClr val="000066"/>
              </a:solidFill>
              <a:latin typeface="楷体" panose="02010609060101010101" pitchFamily="49" charset="-122"/>
              <a:ea typeface="楷体" panose="02010609060101010101" pitchFamily="49" charset="-122"/>
            </a:endParaRPr>
          </a:p>
          <a:p>
            <a:endParaRPr kumimoji="1" lang="zh-CN" altLang="en-US" sz="2600" b="1" dirty="0">
              <a:solidFill>
                <a:srgbClr val="0000FF"/>
              </a:solidFill>
              <a:latin typeface="楷体" panose="02010609060101010101" pitchFamily="49" charset="-122"/>
              <a:ea typeface="楷体" panose="02010609060101010101" pitchFamily="49" charset="-122"/>
            </a:endParaRPr>
          </a:p>
        </p:txBody>
      </p:sp>
      <p:sp>
        <p:nvSpPr>
          <p:cNvPr id="36" name="TextBox 7"/>
          <p:cNvSpPr txBox="1"/>
          <p:nvPr/>
        </p:nvSpPr>
        <p:spPr>
          <a:xfrm>
            <a:off x="703580" y="2033905"/>
            <a:ext cx="11068050" cy="4591050"/>
          </a:xfrm>
          <a:prstGeom prst="rect">
            <a:avLst/>
          </a:prstGeom>
          <a:noFill/>
        </p:spPr>
        <p:txBody>
          <a:bodyPr wrap="square" lIns="91410" tIns="45703" rIns="91410" bIns="45703" rtlCol="0">
            <a:spAutoFit/>
          </a:bodyPr>
          <a:lstStyle/>
          <a:p>
            <a:pPr marL="284480" indent="-284480">
              <a:lnSpc>
                <a:spcPct val="125000"/>
              </a:lnSpc>
              <a:spcAft>
                <a:spcPts val="300"/>
              </a:spcAft>
              <a:buClr>
                <a:srgbClr val="FF0000"/>
              </a:buClr>
              <a:buSzPct val="90000"/>
              <a:buFont typeface="Wingdings" panose="05000000000000000000" pitchFamily="2" charset="2"/>
              <a:buChar char="p"/>
            </a:pPr>
            <a:r>
              <a:rPr lang="zh-CN" altLang="en-US" sz="2000" dirty="0">
                <a:solidFill>
                  <a:srgbClr val="FF0000"/>
                </a:solidFill>
                <a:latin typeface="Times New Roman" panose="02020603050405020304" pitchFamily="18" charset="0"/>
                <a:ea typeface="黑体" panose="02010609060101010101" pitchFamily="49" charset="-122"/>
              </a:rPr>
              <a:t>自控工程设计包括：</a:t>
            </a:r>
            <a:r>
              <a:rPr lang="zh-CN" altLang="en-US" sz="2000" dirty="0">
                <a:solidFill>
                  <a:schemeClr val="tx1"/>
                </a:solidFill>
                <a:latin typeface="Times New Roman" panose="02020603050405020304" pitchFamily="18" charset="0"/>
                <a:ea typeface="黑体" panose="02010609060101010101" pitchFamily="49" charset="-122"/>
              </a:rPr>
              <a:t>可行性研究、项目报批、</a:t>
            </a:r>
            <a:r>
              <a:rPr lang="zh-CN" altLang="en-US" sz="2000" dirty="0">
                <a:solidFill>
                  <a:srgbClr val="FF0000"/>
                </a:solidFill>
                <a:latin typeface="Times New Roman" panose="02020603050405020304" pitchFamily="18" charset="0"/>
                <a:ea typeface="黑体" panose="02010609060101010101" pitchFamily="49" charset="-122"/>
              </a:rPr>
              <a:t>工程设计</a:t>
            </a:r>
            <a:r>
              <a:rPr lang="zh-CN" altLang="en-US" sz="2000" dirty="0">
                <a:solidFill>
                  <a:schemeClr val="tx1"/>
                </a:solidFill>
                <a:latin typeface="Times New Roman" panose="02020603050405020304" pitchFamily="18" charset="0"/>
                <a:ea typeface="黑体" panose="02010609060101010101" pitchFamily="49" charset="-122"/>
              </a:rPr>
              <a:t>、工程实施、工程验收、开车试运行、总验收投产等几个</a:t>
            </a:r>
            <a:r>
              <a:rPr lang="zh-CN" altLang="en-US" sz="2000" dirty="0">
                <a:solidFill>
                  <a:schemeClr val="tx1"/>
                </a:solidFill>
                <a:latin typeface="Times New Roman" panose="02020603050405020304" pitchFamily="18" charset="0"/>
                <a:ea typeface="黑体" panose="02010609060101010101" pitchFamily="49" charset="-122"/>
              </a:rPr>
              <a:t>环节。</a:t>
            </a:r>
            <a:endParaRPr lang="zh-CN" altLang="en-US" sz="2000" dirty="0">
              <a:solidFill>
                <a:schemeClr val="tx1"/>
              </a:solidFill>
              <a:latin typeface="Times New Roman" panose="02020603050405020304" pitchFamily="18" charset="0"/>
              <a:ea typeface="黑体" panose="02010609060101010101" pitchFamily="49" charset="-122"/>
            </a:endParaRPr>
          </a:p>
          <a:p>
            <a:pPr indent="0">
              <a:lnSpc>
                <a:spcPct val="125000"/>
              </a:lnSpc>
              <a:spcAft>
                <a:spcPts val="300"/>
              </a:spcAft>
              <a:buClr>
                <a:srgbClr val="FF0000"/>
              </a:buClr>
              <a:buSzPct val="90000"/>
              <a:buFont typeface="Wingdings" panose="05000000000000000000" pitchFamily="2" charset="2"/>
              <a:buNone/>
            </a:pPr>
            <a:r>
              <a:rPr lang="zh-CN" altLang="en-US" sz="2000" dirty="0">
                <a:solidFill>
                  <a:schemeClr val="tx1"/>
                </a:solidFill>
                <a:latin typeface="Times New Roman" panose="02020603050405020304" pitchFamily="18" charset="0"/>
                <a:ea typeface="黑体" panose="02010609060101010101" pitchFamily="49" charset="-122"/>
              </a:rPr>
              <a:t>要独立完成一项工程的自控设计，需懂得设计工作的程序。要用图纸、文字资料来表达设计意图，使别人能清楚地看懂设计图纸，并按图纸进行施工。就要熟悉相关设计规范，培养查阅设计资料的能力。</a:t>
            </a:r>
            <a:r>
              <a:rPr lang="zh-CN" altLang="en-US" sz="2000" dirty="0">
                <a:solidFill>
                  <a:srgbClr val="FF0000"/>
                </a:solidFill>
                <a:latin typeface="Times New Roman" panose="02020603050405020304" pitchFamily="18" charset="0"/>
                <a:ea typeface="黑体" panose="02010609060101010101" pitchFamily="49" charset="-122"/>
              </a:rPr>
              <a:t>几节课难以做到，需要边干边学</a:t>
            </a:r>
            <a:r>
              <a:rPr lang="zh-CN" altLang="en-US" sz="2000" dirty="0">
                <a:solidFill>
                  <a:schemeClr val="tx1"/>
                </a:solidFill>
                <a:latin typeface="Times New Roman" panose="02020603050405020304" pitchFamily="18" charset="0"/>
                <a:ea typeface="黑体" panose="02010609060101010101" pitchFamily="49" charset="-122"/>
              </a:rPr>
              <a:t>。</a:t>
            </a:r>
            <a:endParaRPr lang="zh-CN" altLang="en-US" sz="2000" dirty="0">
              <a:solidFill>
                <a:schemeClr val="tx1"/>
              </a:solidFill>
              <a:latin typeface="Times New Roman" panose="02020603050405020304" pitchFamily="18" charset="0"/>
              <a:ea typeface="黑体" panose="02010609060101010101" pitchFamily="49" charset="-122"/>
            </a:endParaRPr>
          </a:p>
          <a:p>
            <a:pPr indent="0">
              <a:lnSpc>
                <a:spcPct val="125000"/>
              </a:lnSpc>
              <a:spcAft>
                <a:spcPts val="300"/>
              </a:spcAft>
              <a:buClr>
                <a:srgbClr val="FF0000"/>
              </a:buClr>
              <a:buSzPct val="90000"/>
              <a:buFont typeface="Wingdings" panose="05000000000000000000" pitchFamily="2" charset="2"/>
              <a:buNone/>
            </a:pPr>
            <a:r>
              <a:rPr lang="zh-CN" altLang="en-US" sz="2000" dirty="0">
                <a:solidFill>
                  <a:schemeClr val="tx1"/>
                </a:solidFill>
                <a:latin typeface="Times New Roman" panose="02020603050405020304" pitchFamily="18" charset="0"/>
                <a:ea typeface="黑体" panose="02010609060101010101" pitchFamily="49" charset="-122"/>
              </a:rPr>
              <a:t>例如：工艺技术、控制理论、自动化技术</a:t>
            </a:r>
            <a:r>
              <a:rPr lang="zh-CN" altLang="en-US" sz="2000" dirty="0">
                <a:solidFill>
                  <a:schemeClr val="tx1"/>
                </a:solidFill>
                <a:latin typeface="Times New Roman" panose="02020603050405020304" pitchFamily="18" charset="0"/>
                <a:ea typeface="黑体" panose="02010609060101010101" pitchFamily="49" charset="-122"/>
              </a:rPr>
              <a:t>工具（新型过程控制</a:t>
            </a:r>
            <a:r>
              <a:rPr lang="zh-CN" altLang="en-US" sz="2000" dirty="0">
                <a:solidFill>
                  <a:schemeClr val="tx1"/>
                </a:solidFill>
                <a:latin typeface="Times New Roman" panose="02020603050405020304" pitchFamily="18" charset="0"/>
                <a:ea typeface="黑体" panose="02010609060101010101" pitchFamily="49" charset="-122"/>
              </a:rPr>
              <a:t>系统）</a:t>
            </a:r>
            <a:endParaRPr lang="zh-CN" altLang="en-US" sz="2000" dirty="0">
              <a:solidFill>
                <a:schemeClr val="tx1"/>
              </a:solidFill>
              <a:latin typeface="Times New Roman" panose="02020603050405020304" pitchFamily="18" charset="0"/>
              <a:ea typeface="黑体" panose="02010609060101010101" pitchFamily="49" charset="-122"/>
            </a:endParaRPr>
          </a:p>
          <a:p>
            <a:pPr marL="342900" indent="-342900">
              <a:lnSpc>
                <a:spcPct val="125000"/>
              </a:lnSpc>
              <a:spcAft>
                <a:spcPts val="300"/>
              </a:spcAft>
              <a:buClr>
                <a:srgbClr val="FF0000"/>
              </a:buClr>
              <a:buSzPct val="90000"/>
              <a:buFont typeface="Wingdings" panose="05000000000000000000" charset="0"/>
              <a:buChar char="p"/>
            </a:pPr>
            <a:r>
              <a:rPr lang="zh-CN" altLang="en-US" sz="2000" dirty="0">
                <a:solidFill>
                  <a:srgbClr val="FF0000"/>
                </a:solidFill>
                <a:latin typeface="Times New Roman" panose="02020603050405020304" pitchFamily="18" charset="0"/>
                <a:ea typeface="黑体" panose="02010609060101010101" pitchFamily="49" charset="-122"/>
                <a:sym typeface="+mn-ea"/>
              </a:rPr>
              <a:t>工程项目的</a:t>
            </a:r>
            <a:r>
              <a:rPr lang="zh-CN" altLang="en-US" sz="2000" dirty="0">
                <a:solidFill>
                  <a:srgbClr val="FF0000"/>
                </a:solidFill>
                <a:latin typeface="Times New Roman" panose="02020603050405020304" pitchFamily="18" charset="0"/>
                <a:ea typeface="黑体" panose="02010609060101010101" pitchFamily="49" charset="-122"/>
                <a:sym typeface="+mn-ea"/>
              </a:rPr>
              <a:t>划分：</a:t>
            </a:r>
            <a:endParaRPr lang="zh-CN" altLang="en-US" sz="2000" dirty="0">
              <a:solidFill>
                <a:srgbClr val="FF0000"/>
              </a:solidFill>
              <a:latin typeface="Times New Roman" panose="02020603050405020304" pitchFamily="18" charset="0"/>
              <a:ea typeface="黑体" panose="02010609060101010101" pitchFamily="49" charset="-122"/>
              <a:sym typeface="+mn-ea"/>
            </a:endParaRPr>
          </a:p>
          <a:p>
            <a:pPr indent="0">
              <a:lnSpc>
                <a:spcPct val="125000"/>
              </a:lnSpc>
              <a:spcAft>
                <a:spcPts val="300"/>
              </a:spcAft>
              <a:buClr>
                <a:srgbClr val="FF0000"/>
              </a:buClr>
              <a:buSzPct val="90000"/>
              <a:buFont typeface="Wingdings" panose="05000000000000000000" charset="0"/>
              <a:buNone/>
            </a:pPr>
            <a:r>
              <a:rPr lang="en-US" altLang="zh-CN" sz="2000" dirty="0">
                <a:solidFill>
                  <a:srgbClr val="FF0000"/>
                </a:solidFill>
                <a:latin typeface="Times New Roman" panose="02020603050405020304" pitchFamily="18" charset="0"/>
                <a:ea typeface="黑体" panose="02010609060101010101" pitchFamily="49" charset="-122"/>
                <a:sym typeface="+mn-ea"/>
              </a:rPr>
              <a:t>     </a:t>
            </a:r>
            <a:r>
              <a:rPr lang="zh-CN" altLang="en-US" sz="2000" dirty="0">
                <a:solidFill>
                  <a:srgbClr val="FF0000"/>
                </a:solidFill>
                <a:latin typeface="Times New Roman" panose="02020603050405020304" pitchFamily="18" charset="0"/>
                <a:ea typeface="黑体" panose="02010609060101010101" pitchFamily="49" charset="-122"/>
                <a:sym typeface="+mn-ea"/>
              </a:rPr>
              <a:t>新建项目、技改项目、合作项目、配套项目，</a:t>
            </a:r>
            <a:r>
              <a:rPr lang="zh-CN" altLang="en-US" sz="2000" dirty="0">
                <a:latin typeface="Times New Roman" panose="02020603050405020304" pitchFamily="18" charset="0"/>
                <a:ea typeface="黑体" panose="02010609060101010101" pitchFamily="49" charset="-122"/>
                <a:sym typeface="+mn-ea"/>
              </a:rPr>
              <a:t>各参与方各自承担内容不同，工程设计内容不同。</a:t>
            </a:r>
            <a:endParaRPr lang="zh-CN" altLang="en-US" sz="2000" dirty="0">
              <a:latin typeface="Times New Roman" panose="02020603050405020304" pitchFamily="18" charset="0"/>
              <a:ea typeface="黑体" panose="02010609060101010101" pitchFamily="49" charset="-122"/>
              <a:sym typeface="+mn-ea"/>
            </a:endParaRPr>
          </a:p>
          <a:p>
            <a:pPr indent="0">
              <a:lnSpc>
                <a:spcPct val="125000"/>
              </a:lnSpc>
              <a:spcAft>
                <a:spcPts val="300"/>
              </a:spcAft>
              <a:buClr>
                <a:srgbClr val="FF0000"/>
              </a:buClr>
              <a:buSzPct val="90000"/>
              <a:buFont typeface="Wingdings" panose="05000000000000000000" charset="0"/>
              <a:buNone/>
            </a:pPr>
            <a:r>
              <a:rPr lang="zh-CN" altLang="en-US" sz="2000" dirty="0">
                <a:latin typeface="Times New Roman" panose="02020603050405020304" pitchFamily="18" charset="0"/>
                <a:ea typeface="黑体" panose="02010609060101010101" pitchFamily="49" charset="-122"/>
                <a:sym typeface="+mn-ea"/>
              </a:rPr>
              <a:t> </a:t>
            </a:r>
            <a:r>
              <a:rPr lang="en-US" altLang="zh-CN" sz="2000" dirty="0">
                <a:latin typeface="Times New Roman" panose="02020603050405020304" pitchFamily="18" charset="0"/>
                <a:ea typeface="黑体" panose="02010609060101010101" pitchFamily="49" charset="-122"/>
                <a:sym typeface="+mn-ea"/>
              </a:rPr>
              <a:t>    </a:t>
            </a:r>
            <a:r>
              <a:rPr lang="zh-CN" altLang="en-US" sz="2000" dirty="0">
                <a:latin typeface="Times New Roman" panose="02020603050405020304" pitchFamily="18" charset="0"/>
                <a:ea typeface="黑体" panose="02010609060101010101" pitchFamily="49" charset="-122"/>
                <a:sym typeface="+mn-ea"/>
              </a:rPr>
              <a:t>项目的实施方：工程设计、施工、供货</a:t>
            </a:r>
            <a:r>
              <a:rPr lang="en-US" altLang="zh-CN" sz="2000" dirty="0">
                <a:latin typeface="Times New Roman" panose="02020603050405020304" pitchFamily="18" charset="0"/>
                <a:ea typeface="黑体" panose="02010609060101010101" pitchFamily="49" charset="-122"/>
                <a:sym typeface="+mn-ea"/>
              </a:rPr>
              <a:t>3</a:t>
            </a:r>
            <a:r>
              <a:rPr lang="zh-CN" altLang="en-US" sz="2000" dirty="0">
                <a:latin typeface="Times New Roman" panose="02020603050405020304" pitchFamily="18" charset="0"/>
                <a:ea typeface="黑体" panose="02010609060101010101" pitchFamily="49" charset="-122"/>
                <a:sym typeface="+mn-ea"/>
              </a:rPr>
              <a:t>大方面</a:t>
            </a:r>
            <a:r>
              <a:rPr lang="en-US" altLang="zh-CN" sz="2000" dirty="0">
                <a:latin typeface="Times New Roman" panose="02020603050405020304" pitchFamily="18" charset="0"/>
                <a:ea typeface="黑体" panose="02010609060101010101" pitchFamily="49" charset="-122"/>
                <a:sym typeface="+mn-ea"/>
              </a:rPr>
              <a:t> </a:t>
            </a:r>
            <a:endParaRPr lang="zh-CN" altLang="en-US" sz="2000" dirty="0">
              <a:latin typeface="Times New Roman" panose="02020603050405020304" pitchFamily="18" charset="0"/>
              <a:ea typeface="黑体" panose="02010609060101010101" pitchFamily="49" charset="-122"/>
            </a:endParaRPr>
          </a:p>
          <a:p>
            <a:pPr marL="342900" indent="-342900">
              <a:lnSpc>
                <a:spcPct val="125000"/>
              </a:lnSpc>
              <a:spcAft>
                <a:spcPts val="300"/>
              </a:spcAft>
              <a:buClr>
                <a:srgbClr val="FF0000"/>
              </a:buClr>
              <a:buSzPct val="90000"/>
              <a:buFont typeface="Wingdings" panose="05000000000000000000" pitchFamily="2" charset="2"/>
              <a:buNone/>
            </a:pPr>
            <a:endParaRPr lang="zh-CN" altLang="en-US" sz="2000" dirty="0">
              <a:solidFill>
                <a:schemeClr val="tx1"/>
              </a:solidFill>
              <a:latin typeface="Times New Roman" panose="02020603050405020304" pitchFamily="18" charset="0"/>
              <a:ea typeface="黑体" panose="02010609060101010101" pitchFamily="49" charset="-122"/>
            </a:endParaRPr>
          </a:p>
          <a:p>
            <a:pPr indent="0">
              <a:lnSpc>
                <a:spcPct val="125000"/>
              </a:lnSpc>
              <a:spcAft>
                <a:spcPts val="300"/>
              </a:spcAft>
              <a:buClr>
                <a:srgbClr val="FF0000"/>
              </a:buClr>
              <a:buSzPct val="90000"/>
              <a:buFont typeface="Wingdings" panose="05000000000000000000" pitchFamily="2" charset="2"/>
              <a:buNone/>
            </a:pPr>
            <a:endParaRPr lang="zh-CN" altLang="en-US" sz="2000" dirty="0">
              <a:solidFill>
                <a:schemeClr val="tx1"/>
              </a:solidFill>
              <a:latin typeface="Times New Roman" panose="02020603050405020304" pitchFamily="18" charset="0"/>
              <a:ea typeface="黑体" panose="02010609060101010101" pitchFamily="49" charset="-122"/>
            </a:endParaRPr>
          </a:p>
        </p:txBody>
      </p:sp>
      <p:sp>
        <p:nvSpPr>
          <p:cNvPr id="18" name="矩形 17"/>
          <p:cNvSpPr/>
          <p:nvPr/>
        </p:nvSpPr>
        <p:spPr bwMode="auto">
          <a:xfrm>
            <a:off x="0" y="6387755"/>
            <a:ext cx="475504" cy="476017"/>
          </a:xfrm>
          <a:prstGeom prst="rect">
            <a:avLst/>
          </a:prstGeom>
          <a:solidFill>
            <a:srgbClr val="0070C0"/>
          </a:solidFill>
          <a:ln w="19050">
            <a:solidFill>
              <a:srgbClr val="0070C0"/>
            </a:solidFill>
            <a:miter lim="800000"/>
          </a:ln>
          <a:effectLst/>
        </p:spPr>
        <p:txBody>
          <a:bodyPr rtlCol="0" anchor="ctr"/>
          <a:lstStyle/>
          <a:p>
            <a:pPr algn="ctr">
              <a:buClr>
                <a:srgbClr val="0000FF"/>
              </a:buClr>
            </a:pPr>
            <a:r>
              <a:rPr lang="en-US" altLang="zh-CN"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TextBox 6"/>
          <p:cNvSpPr txBox="1"/>
          <p:nvPr/>
        </p:nvSpPr>
        <p:spPr>
          <a:xfrm>
            <a:off x="354570" y="1481842"/>
            <a:ext cx="10350144" cy="551815"/>
          </a:xfrm>
          <a:prstGeom prst="rect">
            <a:avLst/>
          </a:prstGeom>
          <a:noFill/>
        </p:spPr>
        <p:txBody>
          <a:bodyPr wrap="square" lIns="91410" tIns="45703" rIns="91410" bIns="45703" rtlCol="0">
            <a:spAutoFit/>
          </a:bodyPr>
          <a:p>
            <a:pPr marL="342900" indent="-342900">
              <a:lnSpc>
                <a:spcPct val="125000"/>
              </a:lnSpc>
              <a:buClr>
                <a:srgbClr val="FF0000"/>
              </a:buClr>
              <a:buFont typeface="Wingdings" panose="05000000000000000000" pitchFamily="2" charset="2"/>
              <a:buChar char="Ø"/>
            </a:pPr>
            <a:r>
              <a:rPr lang="zh-CN" altLang="en-US" sz="2400" dirty="0">
                <a:solidFill>
                  <a:srgbClr val="0000FF"/>
                </a:solidFill>
                <a:latin typeface="Times New Roman" panose="02020603050405020304" pitchFamily="18" charset="0"/>
                <a:ea typeface="黑体" panose="02010609060101010101" pitchFamily="49" charset="-122"/>
              </a:rPr>
              <a:t>工程项目实施阶段与</a:t>
            </a:r>
            <a:r>
              <a:rPr lang="zh-CN" altLang="en-US" sz="2400" dirty="0">
                <a:solidFill>
                  <a:srgbClr val="0000FF"/>
                </a:solidFill>
                <a:latin typeface="Times New Roman" panose="02020603050405020304" pitchFamily="18" charset="0"/>
                <a:ea typeface="黑体" panose="02010609060101010101" pitchFamily="49" charset="-122"/>
              </a:rPr>
              <a:t>过程</a:t>
            </a:r>
            <a:endParaRPr lang="zh-CN" altLang="en-US" sz="2400" dirty="0">
              <a:solidFill>
                <a:srgbClr val="0000FF"/>
              </a:solidFill>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945" y="811397"/>
            <a:ext cx="8727161" cy="984885"/>
          </a:xfrm>
          <a:prstGeom prst="rect">
            <a:avLst/>
          </a:prstGeom>
          <a:noFill/>
        </p:spPr>
        <p:txBody>
          <a:bodyPr wrap="square" rtlCol="0">
            <a:spAutoFit/>
          </a:bodyPr>
          <a:lstStyle/>
          <a:p>
            <a:r>
              <a:rPr kumimoji="1" lang="en-US" altLang="zh-CN"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3200" b="1" dirty="0">
                <a:solidFill>
                  <a:srgbClr val="000066"/>
                </a:solidFill>
                <a:latin typeface="楷体" panose="02010609060101010101" pitchFamily="49" charset="-122"/>
                <a:ea typeface="楷体" panose="02010609060101010101" pitchFamily="49" charset="-122"/>
              </a:rPr>
              <a:t>控制系统设计的基本原则</a:t>
            </a:r>
            <a:endParaRPr kumimoji="1" lang="zh-CN" altLang="en-US" sz="3200" b="1" dirty="0">
              <a:solidFill>
                <a:srgbClr val="000066"/>
              </a:solidFill>
              <a:latin typeface="楷体" panose="02010609060101010101" pitchFamily="49" charset="-122"/>
              <a:ea typeface="楷体" panose="02010609060101010101" pitchFamily="49" charset="-122"/>
            </a:endParaRPr>
          </a:p>
          <a:p>
            <a:endParaRPr kumimoji="1" lang="zh-CN" altLang="en-US" sz="2600" b="1" dirty="0">
              <a:solidFill>
                <a:srgbClr val="0000FF"/>
              </a:solidFill>
              <a:latin typeface="楷体" panose="02010609060101010101" pitchFamily="49" charset="-122"/>
              <a:ea typeface="楷体" panose="02010609060101010101" pitchFamily="49" charset="-122"/>
            </a:endParaRPr>
          </a:p>
        </p:txBody>
      </p:sp>
      <p:sp>
        <p:nvSpPr>
          <p:cNvPr id="91" name="TextBox 6"/>
          <p:cNvSpPr txBox="1"/>
          <p:nvPr/>
        </p:nvSpPr>
        <p:spPr>
          <a:xfrm>
            <a:off x="354570" y="1481842"/>
            <a:ext cx="10350144" cy="506964"/>
          </a:xfrm>
          <a:prstGeom prst="rect">
            <a:avLst/>
          </a:prstGeom>
          <a:noFill/>
        </p:spPr>
        <p:txBody>
          <a:bodyPr wrap="square" lIns="91410" tIns="45703" rIns="91410" bIns="45703" rtlCol="0">
            <a:spAutoFit/>
          </a:bodyPr>
          <a:lstStyle/>
          <a:p>
            <a:pPr marL="342900" indent="-342900">
              <a:lnSpc>
                <a:spcPct val="125000"/>
              </a:lnSpc>
              <a:buClr>
                <a:srgbClr val="FF0000"/>
              </a:buClr>
              <a:buFont typeface="Wingdings" panose="05000000000000000000" pitchFamily="2" charset="2"/>
              <a:buChar char="Ø"/>
            </a:pPr>
            <a:r>
              <a:rPr lang="zh-CN" altLang="en-US" sz="2400" dirty="0">
                <a:solidFill>
                  <a:srgbClr val="0000FF"/>
                </a:solidFill>
                <a:latin typeface="Times New Roman" panose="02020603050405020304" pitchFamily="18" charset="0"/>
                <a:ea typeface="黑体" panose="02010609060101010101" pitchFamily="49" charset="-122"/>
              </a:rPr>
              <a:t>控制系统是为了实现生产设备或生产过程的控制需求与工艺需要</a:t>
            </a:r>
            <a:endParaRPr lang="en-US" altLang="zh-CN" sz="2400" dirty="0">
              <a:solidFill>
                <a:srgbClr val="0000FF"/>
              </a:solidFill>
              <a:latin typeface="Times New Roman" panose="02020603050405020304" pitchFamily="18" charset="0"/>
              <a:ea typeface="黑体" panose="02010609060101010101" pitchFamily="49" charset="-122"/>
              <a:sym typeface="Arial" panose="020B0604020202020204" pitchFamily="34" charset="0"/>
            </a:endParaRPr>
          </a:p>
        </p:txBody>
      </p:sp>
      <p:sp>
        <p:nvSpPr>
          <p:cNvPr id="36" name="TextBox 7"/>
          <p:cNvSpPr txBox="1"/>
          <p:nvPr/>
        </p:nvSpPr>
        <p:spPr>
          <a:xfrm>
            <a:off x="851378" y="1991801"/>
            <a:ext cx="10783895" cy="2169790"/>
          </a:xfrm>
          <a:prstGeom prst="rect">
            <a:avLst/>
          </a:prstGeom>
          <a:noFill/>
        </p:spPr>
        <p:txBody>
          <a:bodyPr wrap="square" lIns="91410" tIns="45703" rIns="91410" bIns="45703" rtlCol="0">
            <a:spAutoFit/>
          </a:bodyPr>
          <a:lstStyle/>
          <a:p>
            <a:pPr marL="284480" indent="-284480">
              <a:lnSpc>
                <a:spcPct val="125000"/>
              </a:lnSpc>
              <a:spcAft>
                <a:spcPts val="300"/>
              </a:spcAft>
              <a:buClr>
                <a:srgbClr val="FF0000"/>
              </a:buClr>
              <a:buSzPct val="90000"/>
              <a:buFont typeface="Wingdings" panose="05000000000000000000" pitchFamily="2" charset="2"/>
              <a:buChar char="p"/>
            </a:pPr>
            <a:r>
              <a:rPr lang="zh-CN" altLang="en-US" sz="2000" dirty="0" smtClean="0">
                <a:solidFill>
                  <a:srgbClr val="FF0000"/>
                </a:solidFill>
                <a:latin typeface="Times New Roman" panose="02020603050405020304" pitchFamily="18" charset="0"/>
                <a:ea typeface="黑体" panose="02010609060101010101" pitchFamily="49" charset="-122"/>
              </a:rPr>
              <a:t>最大限度地满足</a:t>
            </a:r>
            <a:r>
              <a:rPr lang="zh-CN" altLang="en-US" sz="2000" dirty="0">
                <a:solidFill>
                  <a:srgbClr val="FF0000"/>
                </a:solidFill>
                <a:latin typeface="Times New Roman" panose="02020603050405020304" pitchFamily="18" charset="0"/>
                <a:ea typeface="黑体" panose="02010609060101010101" pitchFamily="49" charset="-122"/>
              </a:rPr>
              <a:t>控制要求</a:t>
            </a:r>
            <a:r>
              <a:rPr lang="zh-CN" altLang="en-US" sz="2000" dirty="0">
                <a:solidFill>
                  <a:srgbClr val="000066"/>
                </a:solidFill>
                <a:latin typeface="Times New Roman" panose="02020603050405020304" pitchFamily="18" charset="0"/>
                <a:ea typeface="黑体" panose="02010609060101010101" pitchFamily="49" charset="-122"/>
              </a:rPr>
              <a:t>：充分发挥控制计算机的功能，最大限度满足被控对象</a:t>
            </a:r>
            <a:r>
              <a:rPr lang="zh-CN" altLang="en-US" sz="2000" dirty="0">
                <a:solidFill>
                  <a:srgbClr val="FF0000"/>
                </a:solidFill>
                <a:latin typeface="Times New Roman" panose="02020603050405020304" pitchFamily="18" charset="0"/>
                <a:ea typeface="黑体" panose="02010609060101010101" pitchFamily="49" charset="-122"/>
              </a:rPr>
              <a:t>控制要求</a:t>
            </a:r>
            <a:endParaRPr lang="en-US" altLang="zh-CN" sz="2000" dirty="0">
              <a:solidFill>
                <a:srgbClr val="000066"/>
              </a:solidFill>
              <a:latin typeface="Times New Roman" panose="02020603050405020304" pitchFamily="18" charset="0"/>
              <a:ea typeface="黑体" panose="02010609060101010101" pitchFamily="49" charset="-122"/>
            </a:endParaRPr>
          </a:p>
          <a:p>
            <a:pPr marL="284480" indent="-284480">
              <a:lnSpc>
                <a:spcPct val="125000"/>
              </a:lnSpc>
              <a:spcAft>
                <a:spcPts val="300"/>
              </a:spcAft>
              <a:buClr>
                <a:srgbClr val="FF0000"/>
              </a:buClr>
              <a:buSzPct val="90000"/>
              <a:buFont typeface="Wingdings" panose="05000000000000000000" pitchFamily="2" charset="2"/>
              <a:buChar char="p"/>
            </a:pPr>
            <a:r>
              <a:rPr lang="zh-CN" altLang="en-US" sz="2000" dirty="0">
                <a:solidFill>
                  <a:srgbClr val="FF0000"/>
                </a:solidFill>
                <a:latin typeface="Times New Roman" panose="02020603050405020304" pitchFamily="18" charset="0"/>
                <a:ea typeface="黑体" panose="02010609060101010101" pitchFamily="49" charset="-122"/>
              </a:rPr>
              <a:t>力求简单、经济、使用与维修方便</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chemeClr val="accent3">
                    <a:lumMod val="50000"/>
                  </a:schemeClr>
                </a:solidFill>
                <a:latin typeface="Times New Roman" panose="02020603050405020304" pitchFamily="18" charset="0"/>
                <a:ea typeface="黑体" panose="02010609060101010101" pitchFamily="49" charset="-122"/>
              </a:rPr>
              <a:t>在满足控制要求前提下，要注意不断地</a:t>
            </a:r>
            <a:r>
              <a:rPr lang="zh-CN" altLang="en-US" sz="2000" dirty="0">
                <a:solidFill>
                  <a:srgbClr val="FF0000"/>
                </a:solidFill>
                <a:latin typeface="Times New Roman" panose="02020603050405020304" pitchFamily="18" charset="0"/>
                <a:ea typeface="黑体" panose="02010609060101010101" pitchFamily="49" charset="-122"/>
              </a:rPr>
              <a:t>降低工程成本</a:t>
            </a:r>
            <a:endParaRPr lang="en-US" altLang="zh-CN" sz="2000" dirty="0">
              <a:solidFill>
                <a:srgbClr val="FF0000"/>
              </a:solidFill>
              <a:latin typeface="Times New Roman" panose="02020603050405020304" pitchFamily="18" charset="0"/>
              <a:ea typeface="黑体" panose="02010609060101010101" pitchFamily="49" charset="-122"/>
            </a:endParaRPr>
          </a:p>
          <a:p>
            <a:pPr marL="284480" indent="-284480">
              <a:lnSpc>
                <a:spcPct val="125000"/>
              </a:lnSpc>
              <a:spcAft>
                <a:spcPts val="300"/>
              </a:spcAft>
              <a:buClr>
                <a:srgbClr val="FF0000"/>
              </a:buClr>
              <a:buSzPct val="90000"/>
              <a:buFont typeface="Wingdings" panose="05000000000000000000" pitchFamily="2" charset="2"/>
              <a:buChar char="p"/>
            </a:pPr>
            <a:r>
              <a:rPr lang="zh-CN" altLang="en-US" sz="2000" dirty="0">
                <a:solidFill>
                  <a:srgbClr val="FF0000"/>
                </a:solidFill>
                <a:latin typeface="Times New Roman" panose="02020603050405020304" pitchFamily="18" charset="0"/>
                <a:ea typeface="黑体" panose="02010609060101010101" pitchFamily="49" charset="-122"/>
              </a:rPr>
              <a:t>保证系统的安全可靠</a:t>
            </a:r>
            <a:r>
              <a:rPr lang="zh-CN" altLang="en-US" sz="2000" dirty="0">
                <a:solidFill>
                  <a:srgbClr val="000066"/>
                </a:solidFill>
                <a:latin typeface="Times New Roman" panose="02020603050405020304" pitchFamily="18" charset="0"/>
                <a:ea typeface="黑体" panose="02010609060101010101" pitchFamily="49" charset="-122"/>
              </a:rPr>
              <a:t>：保证控制系统能够长期</a:t>
            </a:r>
            <a:r>
              <a:rPr lang="zh-CN" altLang="en-US" sz="2000" dirty="0">
                <a:solidFill>
                  <a:srgbClr val="FF0000"/>
                </a:solidFill>
                <a:latin typeface="Times New Roman" panose="02020603050405020304" pitchFamily="18" charset="0"/>
                <a:ea typeface="黑体" panose="02010609060101010101" pitchFamily="49" charset="-122"/>
              </a:rPr>
              <a:t>安全</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可靠</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稳定</a:t>
            </a:r>
            <a:r>
              <a:rPr lang="zh-CN" altLang="en-US" sz="2000" dirty="0">
                <a:solidFill>
                  <a:srgbClr val="000066"/>
                </a:solidFill>
                <a:latin typeface="Times New Roman" panose="02020603050405020304" pitchFamily="18" charset="0"/>
                <a:ea typeface="黑体" panose="02010609060101010101" pitchFamily="49" charset="-122"/>
              </a:rPr>
              <a:t>运行，是设计系统重要原则</a:t>
            </a:r>
            <a:endParaRPr lang="en-US" altLang="zh-CN" sz="2000" dirty="0">
              <a:solidFill>
                <a:srgbClr val="000066"/>
              </a:solidFill>
              <a:latin typeface="Times New Roman" panose="02020603050405020304" pitchFamily="18" charset="0"/>
              <a:ea typeface="黑体" panose="02010609060101010101" pitchFamily="49" charset="-122"/>
            </a:endParaRPr>
          </a:p>
          <a:p>
            <a:pPr marL="284480" indent="-284480">
              <a:lnSpc>
                <a:spcPct val="125000"/>
              </a:lnSpc>
              <a:spcAft>
                <a:spcPts val="300"/>
              </a:spcAft>
              <a:buClr>
                <a:srgbClr val="FF0000"/>
              </a:buClr>
              <a:buSzPct val="90000"/>
              <a:buFont typeface="Wingdings" panose="05000000000000000000" pitchFamily="2" charset="2"/>
              <a:buChar char="p"/>
            </a:pPr>
            <a:r>
              <a:rPr lang="zh-CN" altLang="en-US" sz="2000" dirty="0">
                <a:solidFill>
                  <a:srgbClr val="FF0000"/>
                </a:solidFill>
                <a:latin typeface="Times New Roman" panose="02020603050405020304" pitchFamily="18" charset="0"/>
                <a:ea typeface="黑体" panose="02010609060101010101" pitchFamily="49" charset="-122"/>
              </a:rPr>
              <a:t>适应发展的需要</a:t>
            </a:r>
            <a:r>
              <a:rPr lang="zh-CN" altLang="en-US" sz="2000" dirty="0">
                <a:solidFill>
                  <a:srgbClr val="000066"/>
                </a:solidFill>
                <a:latin typeface="Times New Roman" panose="02020603050405020304" pitchFamily="18" charset="0"/>
                <a:ea typeface="黑体" panose="02010609060101010101" pitchFamily="49" charset="-122"/>
              </a:rPr>
              <a:t>：考虑到生产的发展和工艺的改进、选择控制主机类型、</a:t>
            </a:r>
            <a:r>
              <a:rPr lang="en-US" altLang="zh-CN" sz="2000" dirty="0">
                <a:solidFill>
                  <a:srgbClr val="000066"/>
                </a:solidFill>
                <a:latin typeface="Times New Roman" panose="02020603050405020304" pitchFamily="18" charset="0"/>
                <a:ea typeface="黑体" panose="02010609060101010101" pitchFamily="49" charset="-122"/>
              </a:rPr>
              <a:t>I/O</a:t>
            </a:r>
            <a:r>
              <a:rPr lang="zh-CN" altLang="en-US" sz="2000" dirty="0">
                <a:solidFill>
                  <a:srgbClr val="000066"/>
                </a:solidFill>
                <a:latin typeface="Times New Roman" panose="02020603050405020304" pitchFamily="18" charset="0"/>
                <a:ea typeface="黑体" panose="02010609060101010101" pitchFamily="49" charset="-122"/>
              </a:rPr>
              <a:t>点数等内容时</a:t>
            </a:r>
            <a:endParaRPr lang="en-US" altLang="zh-CN" sz="2000" dirty="0">
              <a:solidFill>
                <a:srgbClr val="000066"/>
              </a:solidFill>
              <a:latin typeface="Times New Roman" panose="02020603050405020304" pitchFamily="18" charset="0"/>
              <a:ea typeface="黑体" panose="02010609060101010101" pitchFamily="49" charset="-122"/>
            </a:endParaRPr>
          </a:p>
          <a:p>
            <a:pPr>
              <a:lnSpc>
                <a:spcPct val="125000"/>
              </a:lnSpc>
              <a:spcAft>
                <a:spcPts val="300"/>
              </a:spcAft>
              <a:buClr>
                <a:srgbClr val="FF0000"/>
              </a:buClr>
              <a:buSzPct val="90000"/>
            </a:pPr>
            <a:r>
              <a:rPr lang="zh-CN" altLang="en-US" sz="2000" dirty="0">
                <a:solidFill>
                  <a:srgbClr val="000066"/>
                </a:solidFill>
                <a:latin typeface="Times New Roman" panose="02020603050405020304" pitchFamily="18" charset="0"/>
                <a:ea typeface="黑体" panose="02010609060101010101" pitchFamily="49" charset="-122"/>
              </a:rPr>
              <a:t>要</a:t>
            </a:r>
            <a:r>
              <a:rPr lang="zh-CN" altLang="en-US" sz="2000" dirty="0">
                <a:solidFill>
                  <a:srgbClr val="FF0000"/>
                </a:solidFill>
                <a:latin typeface="Times New Roman" panose="02020603050405020304" pitchFamily="18" charset="0"/>
                <a:ea typeface="黑体" panose="02010609060101010101" pitchFamily="49" charset="-122"/>
              </a:rPr>
              <a:t>留有裕量</a:t>
            </a:r>
            <a:endParaRPr lang="zh-CN" altLang="en-US" sz="2000" dirty="0">
              <a:solidFill>
                <a:srgbClr val="FF0000"/>
              </a:solidFill>
              <a:latin typeface="Times New Roman" panose="02020603050405020304" pitchFamily="18" charset="0"/>
              <a:ea typeface="黑体" panose="02010609060101010101" pitchFamily="49" charset="-122"/>
            </a:endParaRPr>
          </a:p>
        </p:txBody>
      </p:sp>
      <p:sp>
        <p:nvSpPr>
          <p:cNvPr id="18" name="矩形 17"/>
          <p:cNvSpPr/>
          <p:nvPr/>
        </p:nvSpPr>
        <p:spPr bwMode="auto">
          <a:xfrm>
            <a:off x="0" y="6387755"/>
            <a:ext cx="475504" cy="476017"/>
          </a:xfrm>
          <a:prstGeom prst="rect">
            <a:avLst/>
          </a:prstGeom>
          <a:solidFill>
            <a:srgbClr val="0070C0"/>
          </a:solidFill>
          <a:ln w="19050">
            <a:solidFill>
              <a:srgbClr val="0070C0"/>
            </a:solidFill>
            <a:miter lim="800000"/>
          </a:ln>
          <a:effectLst/>
        </p:spPr>
        <p:txBody>
          <a:bodyPr rtlCol="0" anchor="ctr"/>
          <a:lstStyle/>
          <a:p>
            <a:pPr algn="ctr">
              <a:buClr>
                <a:srgbClr val="0000FF"/>
              </a:buClr>
            </a:pPr>
            <a:r>
              <a:rPr lang="en-US" altLang="zh-CN"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926374" y="4416879"/>
            <a:ext cx="10411561" cy="18159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7"/>
          <p:cNvSpPr txBox="1"/>
          <p:nvPr/>
        </p:nvSpPr>
        <p:spPr>
          <a:xfrm>
            <a:off x="628507" y="2265174"/>
            <a:ext cx="10437599" cy="4592826"/>
          </a:xfrm>
          <a:prstGeom prst="rect">
            <a:avLst/>
          </a:prstGeom>
          <a:noFill/>
        </p:spPr>
        <p:txBody>
          <a:bodyPr wrap="square" lIns="91410" tIns="45703" rIns="91410" bIns="45703" rtlCol="0">
            <a:spAutoFit/>
          </a:bodyPr>
          <a:lstStyle/>
          <a:p>
            <a:pPr marL="284480" indent="-284480">
              <a:lnSpc>
                <a:spcPct val="125000"/>
              </a:lnSpc>
              <a:spcAft>
                <a:spcPts val="600"/>
              </a:spcAft>
              <a:buClr>
                <a:srgbClr val="FF0000"/>
              </a:buClr>
              <a:buSzPct val="90000"/>
              <a:buFont typeface="Wingdings" panose="05000000000000000000" pitchFamily="2" charset="2"/>
              <a:buChar char="p"/>
            </a:pPr>
            <a:r>
              <a:rPr lang="zh-CN" altLang="en-US" sz="2000" dirty="0">
                <a:solidFill>
                  <a:srgbClr val="000066"/>
                </a:solidFill>
                <a:latin typeface="Times New Roman" panose="02020603050405020304" pitchFamily="18" charset="0"/>
                <a:ea typeface="黑体" panose="02010609060101010101" pitchFamily="49" charset="-122"/>
              </a:rPr>
              <a:t>系统规划：系统规划为设计第一步，内容包括</a:t>
            </a:r>
            <a:r>
              <a:rPr lang="zh-CN" altLang="en-US" sz="2000" dirty="0">
                <a:solidFill>
                  <a:srgbClr val="FF0000"/>
                </a:solidFill>
                <a:latin typeface="Times New Roman" panose="02020603050405020304" pitchFamily="18" charset="0"/>
                <a:ea typeface="黑体" panose="02010609060101010101" pitchFamily="49" charset="-122"/>
              </a:rPr>
              <a:t>确定控制系统</a:t>
            </a:r>
            <a:endParaRPr lang="en-US" altLang="zh-CN" sz="2000" dirty="0">
              <a:solidFill>
                <a:srgbClr val="FF0000"/>
              </a:solidFill>
              <a:latin typeface="Times New Roman" panose="02020603050405020304" pitchFamily="18" charset="0"/>
              <a:ea typeface="黑体" panose="02010609060101010101" pitchFamily="49" charset="-122"/>
            </a:endParaRPr>
          </a:p>
          <a:p>
            <a:pPr>
              <a:lnSpc>
                <a:spcPct val="125000"/>
              </a:lnSpc>
              <a:spcAft>
                <a:spcPts val="600"/>
              </a:spcAft>
              <a:buClr>
                <a:srgbClr val="FF0000"/>
              </a:buClr>
              <a:buSzPct val="90000"/>
            </a:pPr>
            <a:r>
              <a:rPr lang="zh-CN" altLang="en-US" sz="2000" dirty="0">
                <a:solidFill>
                  <a:srgbClr val="FF0000"/>
                </a:solidFill>
                <a:latin typeface="Times New Roman" panose="02020603050405020304" pitchFamily="18" charset="0"/>
                <a:ea typeface="黑体" panose="02010609060101010101" pitchFamily="49" charset="-122"/>
              </a:rPr>
              <a:t>方案</a:t>
            </a:r>
            <a:r>
              <a:rPr lang="zh-CN" altLang="en-US" sz="2000" dirty="0">
                <a:solidFill>
                  <a:srgbClr val="000066"/>
                </a:solidFill>
                <a:latin typeface="Times New Roman" panose="02020603050405020304" pitchFamily="18" charset="0"/>
                <a:ea typeface="黑体" panose="02010609060101010101" pitchFamily="49" charset="-122"/>
              </a:rPr>
              <a:t>与</a:t>
            </a:r>
            <a:r>
              <a:rPr lang="zh-CN" altLang="en-US" sz="2000" dirty="0">
                <a:solidFill>
                  <a:srgbClr val="FF0000"/>
                </a:solidFill>
                <a:latin typeface="Times New Roman" panose="02020603050405020304" pitchFamily="18" charset="0"/>
                <a:ea typeface="黑体" panose="02010609060101010101" pitchFamily="49" charset="-122"/>
              </a:rPr>
              <a:t>总体设计</a:t>
            </a:r>
            <a:r>
              <a:rPr lang="zh-CN" altLang="en-US" sz="2000" dirty="0">
                <a:solidFill>
                  <a:srgbClr val="000066"/>
                </a:solidFill>
                <a:latin typeface="Times New Roman" panose="02020603050405020304" pitchFamily="18" charset="0"/>
                <a:ea typeface="黑体" panose="02010609060101010101" pitchFamily="49" charset="-122"/>
              </a:rPr>
              <a:t>两大部分</a:t>
            </a:r>
            <a:endParaRPr lang="en-US" altLang="zh-CN" sz="2000" dirty="0">
              <a:solidFill>
                <a:srgbClr val="000066"/>
              </a:solidFill>
              <a:latin typeface="Times New Roman" panose="02020603050405020304" pitchFamily="18" charset="0"/>
              <a:ea typeface="黑体" panose="02010609060101010101" pitchFamily="49" charset="-122"/>
            </a:endParaRPr>
          </a:p>
          <a:p>
            <a:pPr marL="284480" indent="-284480">
              <a:lnSpc>
                <a:spcPct val="125000"/>
              </a:lnSpc>
              <a:spcAft>
                <a:spcPts val="600"/>
              </a:spcAft>
              <a:buClr>
                <a:srgbClr val="FF0000"/>
              </a:buClr>
              <a:buSzPct val="90000"/>
              <a:buFont typeface="Wingdings" panose="05000000000000000000" pitchFamily="2" charset="2"/>
              <a:buChar char="p"/>
            </a:pPr>
            <a:r>
              <a:rPr lang="zh-CN" altLang="en-US" sz="2000" dirty="0">
                <a:solidFill>
                  <a:srgbClr val="000066"/>
                </a:solidFill>
                <a:latin typeface="Times New Roman" panose="02020603050405020304" pitchFamily="18" charset="0"/>
                <a:ea typeface="黑体" panose="02010609060101010101" pitchFamily="49" charset="-122"/>
              </a:rPr>
              <a:t>硬件设计：根据总体方案完成</a:t>
            </a:r>
            <a:r>
              <a:rPr lang="zh-CN" altLang="en-US" sz="2000" dirty="0">
                <a:solidFill>
                  <a:srgbClr val="FF0000"/>
                </a:solidFill>
                <a:latin typeface="Times New Roman" panose="02020603050405020304" pitchFamily="18" charset="0"/>
                <a:ea typeface="黑体" panose="02010609060101010101" pitchFamily="49" charset="-122"/>
              </a:rPr>
              <a:t>控制原理图</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连接图</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元件布</a:t>
            </a:r>
            <a:endParaRPr lang="en-US" altLang="zh-CN" sz="2000" dirty="0">
              <a:solidFill>
                <a:srgbClr val="FF0000"/>
              </a:solidFill>
              <a:latin typeface="Times New Roman" panose="02020603050405020304" pitchFamily="18" charset="0"/>
              <a:ea typeface="黑体" panose="02010609060101010101" pitchFamily="49" charset="-122"/>
            </a:endParaRPr>
          </a:p>
          <a:p>
            <a:pPr>
              <a:lnSpc>
                <a:spcPct val="125000"/>
              </a:lnSpc>
              <a:spcAft>
                <a:spcPts val="600"/>
              </a:spcAft>
              <a:buClr>
                <a:srgbClr val="FF0000"/>
              </a:buClr>
              <a:buSzPct val="90000"/>
            </a:pPr>
            <a:r>
              <a:rPr lang="zh-CN" altLang="en-US" sz="2000" dirty="0">
                <a:solidFill>
                  <a:srgbClr val="FF0000"/>
                </a:solidFill>
                <a:latin typeface="Times New Roman" panose="02020603050405020304" pitchFamily="18" charset="0"/>
                <a:ea typeface="黑体" panose="02010609060101010101" pitchFamily="49" charset="-122"/>
              </a:rPr>
              <a:t>置图</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接线图</a:t>
            </a:r>
            <a:r>
              <a:rPr lang="zh-CN" altLang="en-US" sz="2000" dirty="0">
                <a:solidFill>
                  <a:srgbClr val="000066"/>
                </a:solidFill>
                <a:latin typeface="Times New Roman" panose="02020603050405020304" pitchFamily="18" charset="0"/>
                <a:ea typeface="黑体" panose="02010609060101010101" pitchFamily="49" charset="-122"/>
              </a:rPr>
              <a:t>等基本图样设计工作</a:t>
            </a:r>
            <a:endParaRPr lang="en-US" altLang="zh-CN" sz="2000" dirty="0">
              <a:solidFill>
                <a:srgbClr val="000066"/>
              </a:solidFill>
              <a:latin typeface="Times New Roman" panose="02020603050405020304" pitchFamily="18" charset="0"/>
              <a:ea typeface="黑体" panose="02010609060101010101" pitchFamily="49" charset="-122"/>
            </a:endParaRPr>
          </a:p>
          <a:p>
            <a:pPr marL="284480" indent="-284480">
              <a:lnSpc>
                <a:spcPct val="125000"/>
              </a:lnSpc>
              <a:spcAft>
                <a:spcPts val="600"/>
              </a:spcAft>
              <a:buClr>
                <a:srgbClr val="FF0000"/>
              </a:buClr>
              <a:buSzPct val="90000"/>
              <a:buFont typeface="Wingdings" panose="05000000000000000000" pitchFamily="2" charset="2"/>
              <a:buChar char="p"/>
            </a:pPr>
            <a:r>
              <a:rPr lang="zh-CN" altLang="en-US" sz="2000" dirty="0">
                <a:solidFill>
                  <a:srgbClr val="000066"/>
                </a:solidFill>
                <a:latin typeface="Times New Roman" panose="02020603050405020304" pitchFamily="18" charset="0"/>
                <a:ea typeface="黑体" panose="02010609060101010101" pitchFamily="49" charset="-122"/>
              </a:rPr>
              <a:t>软件设计：控制系统的软件设计主要是</a:t>
            </a:r>
            <a:r>
              <a:rPr lang="zh-CN" altLang="en-US" sz="2000" dirty="0">
                <a:solidFill>
                  <a:srgbClr val="FF0000"/>
                </a:solidFill>
                <a:latin typeface="Times New Roman" panose="02020603050405020304" pitchFamily="18" charset="0"/>
                <a:ea typeface="黑体" panose="02010609060101010101" pitchFamily="49" charset="-122"/>
              </a:rPr>
              <a:t>编制用户程序</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特殊</a:t>
            </a:r>
            <a:endParaRPr lang="en-US" altLang="zh-CN" sz="2000" dirty="0">
              <a:solidFill>
                <a:srgbClr val="FF0000"/>
              </a:solidFill>
              <a:latin typeface="Times New Roman" panose="02020603050405020304" pitchFamily="18" charset="0"/>
              <a:ea typeface="黑体" panose="02010609060101010101" pitchFamily="49" charset="-122"/>
            </a:endParaRPr>
          </a:p>
          <a:p>
            <a:pPr>
              <a:lnSpc>
                <a:spcPct val="125000"/>
              </a:lnSpc>
              <a:spcAft>
                <a:spcPts val="600"/>
              </a:spcAft>
              <a:buClr>
                <a:srgbClr val="FF0000"/>
              </a:buClr>
              <a:buSzPct val="90000"/>
            </a:pPr>
            <a:r>
              <a:rPr lang="zh-CN" altLang="en-US" sz="2000" dirty="0">
                <a:solidFill>
                  <a:srgbClr val="FF0000"/>
                </a:solidFill>
                <a:latin typeface="Times New Roman" panose="02020603050405020304" pitchFamily="18" charset="0"/>
                <a:ea typeface="黑体" panose="02010609060101010101" pitchFamily="49" charset="-122"/>
              </a:rPr>
              <a:t>功能模块控制软件</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确定</a:t>
            </a:r>
            <a:r>
              <a:rPr lang="en-US" altLang="zh-CN" sz="2000" dirty="0">
                <a:solidFill>
                  <a:srgbClr val="FF0000"/>
                </a:solidFill>
                <a:latin typeface="Times New Roman" panose="02020603050405020304" pitchFamily="18" charset="0"/>
                <a:ea typeface="黑体" panose="02010609060101010101" pitchFamily="49" charset="-122"/>
              </a:rPr>
              <a:t>CPU</a:t>
            </a:r>
            <a:r>
              <a:rPr lang="zh-CN" altLang="en-US" sz="2000" dirty="0">
                <a:solidFill>
                  <a:srgbClr val="FF0000"/>
                </a:solidFill>
                <a:latin typeface="Times New Roman" panose="02020603050405020304" pitchFamily="18" charset="0"/>
                <a:ea typeface="黑体" panose="02010609060101010101" pitchFamily="49" charset="-122"/>
              </a:rPr>
              <a:t>模块</a:t>
            </a:r>
            <a:r>
              <a:rPr lang="zh-CN" altLang="en-US" sz="2000" dirty="0">
                <a:solidFill>
                  <a:srgbClr val="000066"/>
                </a:solidFill>
                <a:latin typeface="Times New Roman" panose="02020603050405020304" pitchFamily="18" charset="0"/>
                <a:ea typeface="黑体" panose="02010609060101010101" pitchFamily="49" charset="-122"/>
              </a:rPr>
              <a:t>以及</a:t>
            </a:r>
            <a:r>
              <a:rPr lang="zh-CN" altLang="en-US" sz="2000" dirty="0">
                <a:solidFill>
                  <a:srgbClr val="FF0000"/>
                </a:solidFill>
                <a:latin typeface="Times New Roman" panose="02020603050405020304" pitchFamily="18" charset="0"/>
                <a:ea typeface="黑体" panose="02010609060101010101" pitchFamily="49" charset="-122"/>
              </a:rPr>
              <a:t>功能模块</a:t>
            </a:r>
            <a:r>
              <a:rPr lang="zh-CN" altLang="en-US" sz="2000" dirty="0">
                <a:solidFill>
                  <a:srgbClr val="000066"/>
                </a:solidFill>
                <a:latin typeface="Times New Roman" panose="02020603050405020304" pitchFamily="18" charset="0"/>
                <a:ea typeface="黑体" panose="02010609060101010101" pitchFamily="49" charset="-122"/>
              </a:rPr>
              <a:t>的设定参数等</a:t>
            </a:r>
            <a:endParaRPr lang="en-US" altLang="zh-CN" sz="2000" dirty="0">
              <a:solidFill>
                <a:srgbClr val="000066"/>
              </a:solidFill>
              <a:latin typeface="Times New Roman" panose="02020603050405020304" pitchFamily="18" charset="0"/>
              <a:ea typeface="黑体" panose="02010609060101010101" pitchFamily="49" charset="-122"/>
            </a:endParaRPr>
          </a:p>
          <a:p>
            <a:pPr marL="284480" indent="-284480">
              <a:lnSpc>
                <a:spcPct val="125000"/>
              </a:lnSpc>
              <a:spcAft>
                <a:spcPts val="600"/>
              </a:spcAft>
              <a:buClr>
                <a:srgbClr val="FF0000"/>
              </a:buClr>
              <a:buSzPct val="90000"/>
              <a:buFont typeface="Wingdings" panose="05000000000000000000" pitchFamily="2" charset="2"/>
              <a:buChar char="p"/>
            </a:pPr>
            <a:r>
              <a:rPr lang="zh-CN" altLang="en-US" sz="2000" dirty="0">
                <a:solidFill>
                  <a:srgbClr val="000066"/>
                </a:solidFill>
                <a:latin typeface="Times New Roman" panose="02020603050405020304" pitchFamily="18" charset="0"/>
                <a:ea typeface="黑体" panose="02010609060101010101" pitchFamily="49" charset="-122"/>
              </a:rPr>
              <a:t>系统调试：控制系统的现场调试是</a:t>
            </a:r>
            <a:r>
              <a:rPr lang="zh-CN" altLang="en-US" sz="2000" dirty="0">
                <a:solidFill>
                  <a:srgbClr val="FF0000"/>
                </a:solidFill>
                <a:latin typeface="Times New Roman" panose="02020603050405020304" pitchFamily="18" charset="0"/>
                <a:ea typeface="黑体" panose="02010609060101010101" pitchFamily="49" charset="-122"/>
              </a:rPr>
              <a:t>检查</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优化控制系统硬件</a:t>
            </a:r>
            <a:r>
              <a:rPr lang="zh-CN" altLang="en-US" sz="2000" dirty="0">
                <a:solidFill>
                  <a:srgbClr val="000066"/>
                </a:solidFill>
                <a:latin typeface="Times New Roman" panose="02020603050405020304" pitchFamily="18" charset="0"/>
                <a:ea typeface="黑体" panose="02010609060101010101" pitchFamily="49" charset="-122"/>
              </a:rPr>
              <a:t>、</a:t>
            </a:r>
            <a:endParaRPr lang="en-US" altLang="zh-CN" sz="2000" dirty="0">
              <a:solidFill>
                <a:srgbClr val="000066"/>
              </a:solidFill>
              <a:latin typeface="Times New Roman" panose="02020603050405020304" pitchFamily="18" charset="0"/>
              <a:ea typeface="黑体" panose="02010609060101010101" pitchFamily="49" charset="-122"/>
            </a:endParaRPr>
          </a:p>
          <a:p>
            <a:pPr>
              <a:lnSpc>
                <a:spcPct val="125000"/>
              </a:lnSpc>
              <a:spcAft>
                <a:spcPts val="600"/>
              </a:spcAft>
              <a:buClr>
                <a:srgbClr val="FF0000"/>
              </a:buClr>
              <a:buSzPct val="90000"/>
            </a:pPr>
            <a:r>
              <a:rPr lang="zh-CN" altLang="en-US" sz="2000" dirty="0">
                <a:solidFill>
                  <a:srgbClr val="FF0000"/>
                </a:solidFill>
                <a:latin typeface="Times New Roman" panose="02020603050405020304" pitchFamily="18" charset="0"/>
                <a:ea typeface="黑体" panose="02010609060101010101" pitchFamily="49" charset="-122"/>
              </a:rPr>
              <a:t>软件设计</a:t>
            </a:r>
            <a:r>
              <a:rPr lang="zh-CN" altLang="en-US" sz="2000" dirty="0">
                <a:solidFill>
                  <a:srgbClr val="000066"/>
                </a:solidFill>
                <a:latin typeface="Times New Roman" panose="02020603050405020304" pitchFamily="18" charset="0"/>
                <a:ea typeface="黑体" panose="02010609060101010101" pitchFamily="49" charset="-122"/>
              </a:rPr>
              <a:t>，提高系统可靠性的重要步骤</a:t>
            </a:r>
            <a:endParaRPr lang="en-US" altLang="zh-CN" sz="2000" dirty="0">
              <a:solidFill>
                <a:srgbClr val="000066"/>
              </a:solidFill>
              <a:latin typeface="Times New Roman" panose="02020603050405020304" pitchFamily="18" charset="0"/>
              <a:ea typeface="黑体" panose="02010609060101010101" pitchFamily="49" charset="-122"/>
            </a:endParaRPr>
          </a:p>
          <a:p>
            <a:pPr marL="284480" indent="-284480">
              <a:lnSpc>
                <a:spcPct val="125000"/>
              </a:lnSpc>
              <a:spcAft>
                <a:spcPts val="600"/>
              </a:spcAft>
              <a:buClr>
                <a:srgbClr val="FF0000"/>
              </a:buClr>
              <a:buSzPct val="90000"/>
              <a:buFont typeface="Wingdings" panose="05000000000000000000" pitchFamily="2" charset="2"/>
              <a:buChar char="p"/>
            </a:pPr>
            <a:r>
              <a:rPr lang="zh-CN" altLang="en-US" sz="2000" dirty="0">
                <a:solidFill>
                  <a:srgbClr val="000066"/>
                </a:solidFill>
                <a:latin typeface="Times New Roman" panose="02020603050405020304" pitchFamily="18" charset="0"/>
                <a:ea typeface="黑体" panose="02010609060101010101" pitchFamily="49" charset="-122"/>
              </a:rPr>
              <a:t>编制技术文件：在设备安全、可靠性得到确认后，</a:t>
            </a:r>
            <a:endParaRPr lang="en-US" altLang="zh-CN" sz="2000" dirty="0">
              <a:solidFill>
                <a:srgbClr val="000066"/>
              </a:solidFill>
              <a:latin typeface="Times New Roman" panose="02020603050405020304" pitchFamily="18" charset="0"/>
              <a:ea typeface="黑体" panose="02010609060101010101" pitchFamily="49" charset="-122"/>
            </a:endParaRPr>
          </a:p>
          <a:p>
            <a:pPr>
              <a:lnSpc>
                <a:spcPct val="125000"/>
              </a:lnSpc>
              <a:spcAft>
                <a:spcPts val="600"/>
              </a:spcAft>
              <a:buClr>
                <a:srgbClr val="FF0000"/>
              </a:buClr>
              <a:buSzPct val="90000"/>
            </a:pPr>
            <a:r>
              <a:rPr lang="zh-CN" altLang="en-US" sz="2000" dirty="0">
                <a:solidFill>
                  <a:srgbClr val="000066"/>
                </a:solidFill>
                <a:latin typeface="Times New Roman" panose="02020603050405020304" pitchFamily="18" charset="0"/>
                <a:ea typeface="黑体" panose="02010609060101010101" pitchFamily="49" charset="-122"/>
              </a:rPr>
              <a:t>即可着手系统技术文件的编制，如修改控制原理图、接线图等。</a:t>
            </a:r>
            <a:endParaRPr lang="en-US" altLang="zh-CN" sz="2000" dirty="0">
              <a:solidFill>
                <a:srgbClr val="000066"/>
              </a:solidFill>
              <a:latin typeface="Times New Roman" panose="02020603050405020304" pitchFamily="18" charset="0"/>
              <a:ea typeface="黑体" panose="02010609060101010101" pitchFamily="49" charset="-122"/>
            </a:endParaRPr>
          </a:p>
        </p:txBody>
      </p:sp>
      <p:sp>
        <p:nvSpPr>
          <p:cNvPr id="2" name="文本框 1"/>
          <p:cNvSpPr txBox="1"/>
          <p:nvPr/>
        </p:nvSpPr>
        <p:spPr>
          <a:xfrm>
            <a:off x="1368945" y="811397"/>
            <a:ext cx="10252037" cy="584775"/>
          </a:xfrm>
          <a:prstGeom prst="rect">
            <a:avLst/>
          </a:prstGeom>
          <a:noFill/>
        </p:spPr>
        <p:txBody>
          <a:bodyPr wrap="square" rtlCol="0">
            <a:spAutoFit/>
          </a:bodyPr>
          <a:lstStyle/>
          <a:p>
            <a:r>
              <a:rPr kumimoji="1" lang="en-US" altLang="zh-CN"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3200" b="1" dirty="0">
                <a:solidFill>
                  <a:srgbClr val="000066"/>
                </a:solidFill>
                <a:latin typeface="楷体" panose="02010609060101010101" pitchFamily="49" charset="-122"/>
                <a:ea typeface="楷体" panose="02010609060101010101" pitchFamily="49" charset="-122"/>
              </a:rPr>
              <a:t>控制系统设计的基本步骤</a:t>
            </a:r>
            <a:endParaRPr kumimoji="1" lang="zh-CN" altLang="en-US" sz="2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1" name="TextBox 6"/>
          <p:cNvSpPr txBox="1"/>
          <p:nvPr/>
        </p:nvSpPr>
        <p:spPr>
          <a:xfrm>
            <a:off x="363900" y="1388536"/>
            <a:ext cx="6895317" cy="968629"/>
          </a:xfrm>
          <a:prstGeom prst="rect">
            <a:avLst/>
          </a:prstGeom>
          <a:noFill/>
        </p:spPr>
        <p:txBody>
          <a:bodyPr wrap="square" lIns="91410" tIns="45703" rIns="91410" bIns="45703" rtlCol="0">
            <a:spAutoFit/>
          </a:bodyPr>
          <a:lstStyle/>
          <a:p>
            <a:pPr marL="342900" indent="-342900">
              <a:lnSpc>
                <a:spcPct val="125000"/>
              </a:lnSpc>
              <a:buClr>
                <a:srgbClr val="FF0000"/>
              </a:buClr>
              <a:buFont typeface="Wingdings" panose="05000000000000000000" pitchFamily="2" charset="2"/>
              <a:buChar char="Ø"/>
            </a:pPr>
            <a:r>
              <a:rPr lang="zh-CN" altLang="en-US" sz="2400" dirty="0">
                <a:solidFill>
                  <a:srgbClr val="0000FF"/>
                </a:solidFill>
                <a:latin typeface="Times New Roman" panose="02020603050405020304" pitchFamily="18" charset="0"/>
                <a:ea typeface="黑体" panose="02010609060101010101" pitchFamily="49" charset="-122"/>
              </a:rPr>
              <a:t>控制系统设计主要分为系统规划、硬件设计、</a:t>
            </a:r>
            <a:endParaRPr lang="en-US" altLang="zh-CN" sz="2400" dirty="0">
              <a:solidFill>
                <a:srgbClr val="0000FF"/>
              </a:solidFill>
              <a:latin typeface="Times New Roman" panose="02020603050405020304" pitchFamily="18" charset="0"/>
              <a:ea typeface="黑体" panose="02010609060101010101" pitchFamily="49" charset="-122"/>
            </a:endParaRPr>
          </a:p>
          <a:p>
            <a:pPr>
              <a:lnSpc>
                <a:spcPct val="125000"/>
              </a:lnSpc>
              <a:buClr>
                <a:srgbClr val="FF0000"/>
              </a:buClr>
            </a:pPr>
            <a:r>
              <a:rPr lang="zh-CN" altLang="en-US" sz="2400" dirty="0">
                <a:solidFill>
                  <a:srgbClr val="0000FF"/>
                </a:solidFill>
                <a:latin typeface="Times New Roman" panose="02020603050405020304" pitchFamily="18" charset="0"/>
                <a:ea typeface="黑体" panose="02010609060101010101" pitchFamily="49" charset="-122"/>
              </a:rPr>
              <a:t>软件设计、系统调试以及技术文件编制五个阶段</a:t>
            </a:r>
            <a:endParaRPr lang="en-US" altLang="zh-CN" sz="2400" dirty="0">
              <a:solidFill>
                <a:srgbClr val="0000FF"/>
              </a:solidFill>
              <a:latin typeface="Times New Roman" panose="02020603050405020304" pitchFamily="18" charset="0"/>
              <a:ea typeface="黑体" panose="02010609060101010101" pitchFamily="49" charset="-122"/>
              <a:sym typeface="Arial" panose="020B0604020202020204" pitchFamily="34" charset="0"/>
            </a:endParaRPr>
          </a:p>
        </p:txBody>
      </p:sp>
      <p:sp>
        <p:nvSpPr>
          <p:cNvPr id="18" name="矩形 17"/>
          <p:cNvSpPr/>
          <p:nvPr/>
        </p:nvSpPr>
        <p:spPr bwMode="auto">
          <a:xfrm>
            <a:off x="0" y="6387755"/>
            <a:ext cx="475504" cy="476017"/>
          </a:xfrm>
          <a:prstGeom prst="rect">
            <a:avLst/>
          </a:prstGeom>
          <a:solidFill>
            <a:srgbClr val="0070C0"/>
          </a:solidFill>
          <a:ln w="19050">
            <a:solidFill>
              <a:srgbClr val="0070C0"/>
            </a:solidFill>
            <a:miter lim="800000"/>
          </a:ln>
          <a:effectLst/>
        </p:spPr>
        <p:txBody>
          <a:bodyPr rtlCol="0" anchor="ctr"/>
          <a:lstStyle/>
          <a:p>
            <a:pPr algn="ctr">
              <a:buClr>
                <a:srgbClr val="0000FF"/>
              </a:buClr>
            </a:pPr>
            <a:r>
              <a:rPr lang="en-US" altLang="zh-CN"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3" name="图片 12"/>
          <p:cNvPicPr>
            <a:picLocks noChangeAspect="1"/>
          </p:cNvPicPr>
          <p:nvPr/>
        </p:nvPicPr>
        <p:blipFill>
          <a:blip r:embed="rId1"/>
          <a:stretch>
            <a:fillRect/>
          </a:stretch>
        </p:blipFill>
        <p:spPr>
          <a:xfrm>
            <a:off x="7765467" y="757714"/>
            <a:ext cx="4426533" cy="596032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7"/>
          <p:cNvSpPr txBox="1"/>
          <p:nvPr/>
        </p:nvSpPr>
        <p:spPr>
          <a:xfrm>
            <a:off x="851378" y="1991801"/>
            <a:ext cx="7387553" cy="822563"/>
          </a:xfrm>
          <a:prstGeom prst="rect">
            <a:avLst/>
          </a:prstGeom>
          <a:noFill/>
        </p:spPr>
        <p:txBody>
          <a:bodyPr wrap="square" lIns="91410" tIns="45703" rIns="91410" bIns="45703" rtlCol="0">
            <a:spAutoFit/>
          </a:bodyPr>
          <a:lstStyle/>
          <a:p>
            <a:pPr>
              <a:lnSpc>
                <a:spcPct val="125000"/>
              </a:lnSpc>
              <a:spcAft>
                <a:spcPts val="300"/>
              </a:spcAft>
              <a:buClr>
                <a:srgbClr val="FF0000"/>
              </a:buClr>
              <a:buSzPct val="90000"/>
            </a:pPr>
            <a:r>
              <a:rPr lang="zh-CN" altLang="en-US" sz="2000" dirty="0">
                <a:solidFill>
                  <a:srgbClr val="000066"/>
                </a:solidFill>
                <a:latin typeface="Times New Roman" panose="02020603050405020304" pitchFamily="18" charset="0"/>
                <a:ea typeface="黑体" panose="02010609060101010101" pitchFamily="49" charset="-122"/>
              </a:rPr>
              <a:t>        控制计算机的选择，主要是确定计算机生产厂家与型号，对于分布式系统、远程</a:t>
            </a:r>
            <a:r>
              <a:rPr lang="en-US" altLang="zh-CN" sz="2000" dirty="0">
                <a:solidFill>
                  <a:srgbClr val="000066"/>
                </a:solidFill>
                <a:latin typeface="Times New Roman" panose="02020603050405020304" pitchFamily="18" charset="0"/>
                <a:ea typeface="黑体" panose="02010609060101010101" pitchFamily="49" charset="-122"/>
              </a:rPr>
              <a:t>I\O</a:t>
            </a:r>
            <a:r>
              <a:rPr lang="zh-CN" altLang="en-US" sz="2000" dirty="0">
                <a:solidFill>
                  <a:srgbClr val="000066"/>
                </a:solidFill>
                <a:latin typeface="Times New Roman" panose="02020603050405020304" pitchFamily="18" charset="0"/>
                <a:ea typeface="黑体" panose="02010609060101010101" pitchFamily="49" charset="-122"/>
              </a:rPr>
              <a:t>系统，需要考虑</a:t>
            </a:r>
            <a:r>
              <a:rPr lang="zh-CN" altLang="en-US" sz="2000" dirty="0">
                <a:solidFill>
                  <a:srgbClr val="FF0000"/>
                </a:solidFill>
                <a:latin typeface="Times New Roman" panose="02020603050405020304" pitchFamily="18" charset="0"/>
                <a:ea typeface="黑体" panose="02010609060101010101" pitchFamily="49" charset="-122"/>
              </a:rPr>
              <a:t>网络化通信</a:t>
            </a:r>
            <a:r>
              <a:rPr lang="zh-CN" altLang="en-US" sz="2000" dirty="0">
                <a:solidFill>
                  <a:srgbClr val="000066"/>
                </a:solidFill>
                <a:latin typeface="Times New Roman" panose="02020603050405020304" pitchFamily="18" charset="0"/>
                <a:ea typeface="黑体" panose="02010609060101010101" pitchFamily="49" charset="-122"/>
              </a:rPr>
              <a:t>的要求。</a:t>
            </a:r>
            <a:endParaRPr lang="en-US" altLang="zh-CN" sz="2000" dirty="0">
              <a:solidFill>
                <a:srgbClr val="000066"/>
              </a:solidFill>
              <a:latin typeface="Times New Roman" panose="02020603050405020304" pitchFamily="18" charset="0"/>
              <a:ea typeface="黑体" panose="02010609060101010101" pitchFamily="49" charset="-122"/>
            </a:endParaRPr>
          </a:p>
        </p:txBody>
      </p:sp>
      <p:sp>
        <p:nvSpPr>
          <p:cNvPr id="2" name="文本框 1"/>
          <p:cNvSpPr txBox="1"/>
          <p:nvPr/>
        </p:nvSpPr>
        <p:spPr>
          <a:xfrm>
            <a:off x="1368946" y="811397"/>
            <a:ext cx="6235622" cy="584775"/>
          </a:xfrm>
          <a:prstGeom prst="rect">
            <a:avLst/>
          </a:prstGeom>
          <a:noFill/>
        </p:spPr>
        <p:txBody>
          <a:bodyPr wrap="square" rtlCol="0">
            <a:spAutoFit/>
          </a:bodyPr>
          <a:lstStyle/>
          <a:p>
            <a:r>
              <a:rPr kumimoji="1" lang="en-US" altLang="zh-CN"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3200" b="1" dirty="0">
                <a:solidFill>
                  <a:srgbClr val="000066"/>
                </a:solidFill>
                <a:latin typeface="楷体" panose="02010609060101010101" pitchFamily="49" charset="-122"/>
                <a:ea typeface="楷体" panose="02010609060101010101" pitchFamily="49" charset="-122"/>
              </a:rPr>
              <a:t>控制系统设计的基本步骤</a:t>
            </a:r>
            <a:endParaRPr kumimoji="1" lang="zh-CN" altLang="en-US" sz="2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1" name="TextBox 6"/>
          <p:cNvSpPr txBox="1"/>
          <p:nvPr/>
        </p:nvSpPr>
        <p:spPr>
          <a:xfrm>
            <a:off x="354570" y="1481842"/>
            <a:ext cx="9483912" cy="506964"/>
          </a:xfrm>
          <a:prstGeom prst="rect">
            <a:avLst/>
          </a:prstGeom>
          <a:noFill/>
        </p:spPr>
        <p:txBody>
          <a:bodyPr wrap="square" lIns="91410" tIns="45703" rIns="91410" bIns="45703" rtlCol="0">
            <a:spAutoFit/>
          </a:bodyPr>
          <a:lstStyle/>
          <a:p>
            <a:pPr marL="342900" indent="-342900">
              <a:lnSpc>
                <a:spcPct val="125000"/>
              </a:lnSpc>
              <a:buClr>
                <a:srgbClr val="FF0000"/>
              </a:buClr>
              <a:buFont typeface="Wingdings" panose="05000000000000000000" pitchFamily="2" charset="2"/>
              <a:buChar char="Ø"/>
            </a:pPr>
            <a:r>
              <a:rPr lang="zh-CN" altLang="en-US" sz="2400" dirty="0">
                <a:solidFill>
                  <a:srgbClr val="0000FF"/>
                </a:solidFill>
                <a:latin typeface="Times New Roman" panose="02020603050405020304" pitchFamily="18" charset="0"/>
                <a:ea typeface="黑体" panose="02010609060101010101" pitchFamily="49" charset="-122"/>
              </a:rPr>
              <a:t>控制主机总体设计</a:t>
            </a:r>
            <a:endParaRPr lang="en-US" altLang="zh-CN" sz="2400" dirty="0">
              <a:solidFill>
                <a:srgbClr val="0000FF"/>
              </a:solidFill>
              <a:latin typeface="Times New Roman" panose="02020603050405020304" pitchFamily="18" charset="0"/>
              <a:ea typeface="黑体" panose="02010609060101010101" pitchFamily="49" charset="-122"/>
              <a:sym typeface="Arial" panose="020B0604020202020204" pitchFamily="34" charset="0"/>
            </a:endParaRPr>
          </a:p>
        </p:txBody>
      </p:sp>
      <p:sp>
        <p:nvSpPr>
          <p:cNvPr id="18" name="矩形 17"/>
          <p:cNvSpPr/>
          <p:nvPr/>
        </p:nvSpPr>
        <p:spPr bwMode="auto">
          <a:xfrm>
            <a:off x="0" y="6387755"/>
            <a:ext cx="475504" cy="476017"/>
          </a:xfrm>
          <a:prstGeom prst="rect">
            <a:avLst/>
          </a:prstGeom>
          <a:solidFill>
            <a:srgbClr val="0070C0"/>
          </a:solidFill>
          <a:ln w="19050">
            <a:solidFill>
              <a:srgbClr val="0070C0"/>
            </a:solidFill>
            <a:miter lim="800000"/>
          </a:ln>
          <a:effectLst/>
        </p:spPr>
        <p:txBody>
          <a:bodyPr rtlCol="0" anchor="ctr"/>
          <a:lstStyle/>
          <a:p>
            <a:pPr algn="ctr">
              <a:buClr>
                <a:srgbClr val="0000FF"/>
              </a:buClr>
            </a:pPr>
            <a:r>
              <a:rPr lang="en-US" altLang="zh-CN"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p:cNvSpPr txBox="1"/>
          <p:nvPr/>
        </p:nvSpPr>
        <p:spPr>
          <a:xfrm>
            <a:off x="737118" y="2799184"/>
            <a:ext cx="7791061" cy="3669531"/>
          </a:xfrm>
          <a:prstGeom prst="rect">
            <a:avLst/>
          </a:prstGeom>
          <a:noFill/>
        </p:spPr>
        <p:txBody>
          <a:bodyPr wrap="square" rtlCol="0">
            <a:spAutoFit/>
          </a:bodyPr>
          <a:lstStyle/>
          <a:p>
            <a:pPr marL="284480" indent="-284480">
              <a:lnSpc>
                <a:spcPct val="125000"/>
              </a:lnSpc>
              <a:spcAft>
                <a:spcPts val="300"/>
              </a:spcAft>
              <a:buClr>
                <a:srgbClr val="FF0000"/>
              </a:buClr>
              <a:buSzPct val="90000"/>
              <a:buFont typeface="Wingdings" panose="05000000000000000000" pitchFamily="2" charset="2"/>
              <a:buChar char="p"/>
            </a:pPr>
            <a:r>
              <a:rPr lang="en-US" altLang="zh-CN" sz="2000" dirty="0">
                <a:solidFill>
                  <a:schemeClr val="accent3">
                    <a:lumMod val="50000"/>
                  </a:schemeClr>
                </a:solidFill>
                <a:latin typeface="Times New Roman" panose="02020603050405020304" pitchFamily="18" charset="0"/>
                <a:ea typeface="黑体" panose="02010609060101010101" pitchFamily="49" charset="-122"/>
              </a:rPr>
              <a:t>CPU</a:t>
            </a:r>
            <a:r>
              <a:rPr lang="zh-CN" altLang="en-US" sz="2000" dirty="0">
                <a:solidFill>
                  <a:schemeClr val="accent3">
                    <a:lumMod val="50000"/>
                  </a:schemeClr>
                </a:solidFill>
                <a:latin typeface="Times New Roman" panose="02020603050405020304" pitchFamily="18" charset="0"/>
                <a:ea typeface="黑体" panose="02010609060101010101" pitchFamily="49" charset="-122"/>
              </a:rPr>
              <a:t>性能</a:t>
            </a:r>
            <a:r>
              <a:rPr lang="zh-CN" altLang="en-US" sz="2000" dirty="0">
                <a:solidFill>
                  <a:srgbClr val="FF0000"/>
                </a:solidFill>
                <a:latin typeface="Times New Roman" panose="02020603050405020304" pitchFamily="18" charset="0"/>
                <a:ea typeface="黑体" panose="02010609060101010101" pitchFamily="49" charset="-122"/>
              </a:rPr>
              <a:t>：</a:t>
            </a:r>
            <a:r>
              <a:rPr lang="en-US" altLang="zh-CN" sz="2000" dirty="0">
                <a:solidFill>
                  <a:schemeClr val="accent2">
                    <a:lumMod val="50000"/>
                  </a:schemeClr>
                </a:solidFill>
                <a:latin typeface="Times New Roman" panose="02020603050405020304" pitchFamily="18" charset="0"/>
                <a:ea typeface="黑体" panose="02010609060101010101" pitchFamily="49" charset="-122"/>
              </a:rPr>
              <a:t>CPU</a:t>
            </a:r>
            <a:r>
              <a:rPr lang="zh-CN" altLang="en-US" sz="2000" dirty="0">
                <a:solidFill>
                  <a:schemeClr val="accent2">
                    <a:lumMod val="50000"/>
                  </a:schemeClr>
                </a:solidFill>
                <a:latin typeface="Times New Roman" panose="02020603050405020304" pitchFamily="18" charset="0"/>
                <a:ea typeface="黑体" panose="02010609060101010101" pitchFamily="49" charset="-122"/>
              </a:rPr>
              <a:t>性能主要涉及处理器</a:t>
            </a:r>
            <a:r>
              <a:rPr lang="zh-CN" altLang="en-US" sz="2000" dirty="0">
                <a:solidFill>
                  <a:srgbClr val="FF0000"/>
                </a:solidFill>
                <a:latin typeface="Times New Roman" panose="02020603050405020304" pitchFamily="18" charset="0"/>
                <a:ea typeface="黑体" panose="02010609060101010101" pitchFamily="49" charset="-122"/>
              </a:rPr>
              <a:t>“位数”</a:t>
            </a:r>
            <a:r>
              <a:rPr lang="zh-CN" altLang="en-US" sz="2000" dirty="0">
                <a:solidFill>
                  <a:schemeClr val="accent2">
                    <a:lumMod val="50000"/>
                  </a:schemeClr>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运算速度</a:t>
            </a:r>
            <a:r>
              <a:rPr lang="zh-CN" altLang="en-US" sz="2000" dirty="0">
                <a:solidFill>
                  <a:schemeClr val="accent2">
                    <a:lumMod val="50000"/>
                  </a:schemeClr>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用户存储器的容量</a:t>
            </a:r>
            <a:r>
              <a:rPr lang="en-US" altLang="zh-CN" sz="2000" dirty="0">
                <a:solidFill>
                  <a:srgbClr val="FF0000"/>
                </a:solidFill>
                <a:latin typeface="Times New Roman" panose="02020603050405020304" pitchFamily="18" charset="0"/>
                <a:ea typeface="黑体" panose="02010609060101010101" pitchFamily="49" charset="-122"/>
              </a:rPr>
              <a:t>	</a:t>
            </a:r>
            <a:r>
              <a:rPr lang="zh-CN" altLang="en-US" sz="2000" dirty="0">
                <a:solidFill>
                  <a:schemeClr val="accent2">
                    <a:lumMod val="50000"/>
                  </a:schemeClr>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编程能力</a:t>
            </a:r>
            <a:r>
              <a:rPr lang="zh-CN" altLang="en-US" sz="2000" dirty="0">
                <a:solidFill>
                  <a:schemeClr val="accent2">
                    <a:lumMod val="50000"/>
                  </a:schemeClr>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软件开发能力</a:t>
            </a:r>
            <a:r>
              <a:rPr lang="zh-CN" altLang="en-US" sz="2000" dirty="0">
                <a:solidFill>
                  <a:schemeClr val="accent2">
                    <a:lumMod val="50000"/>
                  </a:schemeClr>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通信能力</a:t>
            </a:r>
            <a:r>
              <a:rPr lang="zh-CN" altLang="en-US" sz="2000" dirty="0">
                <a:solidFill>
                  <a:schemeClr val="accent2">
                    <a:lumMod val="50000"/>
                  </a:schemeClr>
                </a:solidFill>
                <a:latin typeface="Times New Roman" panose="02020603050405020304" pitchFamily="18" charset="0"/>
                <a:ea typeface="黑体" panose="02010609060101010101" pitchFamily="49" charset="-122"/>
              </a:rPr>
              <a:t>等方面</a:t>
            </a:r>
            <a:endParaRPr lang="en-US" altLang="zh-CN" sz="2000" dirty="0">
              <a:solidFill>
                <a:schemeClr val="accent2">
                  <a:lumMod val="50000"/>
                </a:schemeClr>
              </a:solidFill>
              <a:latin typeface="Times New Roman" panose="02020603050405020304" pitchFamily="18" charset="0"/>
              <a:ea typeface="黑体" panose="02010609060101010101" pitchFamily="49" charset="-122"/>
            </a:endParaRPr>
          </a:p>
          <a:p>
            <a:pPr marL="284480" indent="-284480">
              <a:lnSpc>
                <a:spcPct val="125000"/>
              </a:lnSpc>
              <a:spcAft>
                <a:spcPts val="300"/>
              </a:spcAft>
              <a:buClr>
                <a:srgbClr val="FF0000"/>
              </a:buClr>
              <a:buSzPct val="90000"/>
              <a:buFont typeface="Wingdings" panose="05000000000000000000" pitchFamily="2" charset="2"/>
              <a:buChar char="p"/>
            </a:pPr>
            <a:r>
              <a:rPr lang="en-US" altLang="zh-CN" sz="2000" dirty="0">
                <a:solidFill>
                  <a:schemeClr val="accent2">
                    <a:lumMod val="50000"/>
                  </a:schemeClr>
                </a:solidFill>
                <a:latin typeface="Times New Roman" panose="02020603050405020304" pitchFamily="18" charset="0"/>
                <a:ea typeface="黑体" panose="02010609060101010101" pitchFamily="49" charset="-122"/>
              </a:rPr>
              <a:t>I/O</a:t>
            </a:r>
            <a:r>
              <a:rPr lang="zh-CN" altLang="en-US" sz="2000" dirty="0">
                <a:solidFill>
                  <a:schemeClr val="accent2">
                    <a:lumMod val="50000"/>
                  </a:schemeClr>
                </a:solidFill>
                <a:latin typeface="Times New Roman" panose="02020603050405020304" pitchFamily="18" charset="0"/>
                <a:ea typeface="黑体" panose="02010609060101010101" pitchFamily="49" charset="-122"/>
              </a:rPr>
              <a:t>点数：控制计算机的</a:t>
            </a:r>
            <a:r>
              <a:rPr lang="zh-CN" altLang="en-US" sz="2000" dirty="0">
                <a:solidFill>
                  <a:srgbClr val="FF0000"/>
                </a:solidFill>
                <a:latin typeface="Times New Roman" panose="02020603050405020304" pitchFamily="18" charset="0"/>
                <a:ea typeface="黑体" panose="02010609060101010101" pitchFamily="49" charset="-122"/>
              </a:rPr>
              <a:t>输入</a:t>
            </a:r>
            <a:r>
              <a:rPr lang="en-US" altLang="zh-CN" sz="2000" dirty="0">
                <a:solidFill>
                  <a:srgbClr val="FF0000"/>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输出点数</a:t>
            </a:r>
            <a:r>
              <a:rPr lang="zh-CN" altLang="en-US" sz="2000" dirty="0">
                <a:solidFill>
                  <a:schemeClr val="accent2">
                    <a:lumMod val="50000"/>
                  </a:schemeClr>
                </a:solidFill>
                <a:latin typeface="Times New Roman" panose="02020603050405020304" pitchFamily="18" charset="0"/>
                <a:ea typeface="黑体" panose="02010609060101010101" pitchFamily="49" charset="-122"/>
              </a:rPr>
              <a:t>是控制主机的基本参数之一</a:t>
            </a:r>
            <a:endParaRPr lang="en-US" altLang="zh-CN" sz="2000" dirty="0">
              <a:solidFill>
                <a:schemeClr val="accent2">
                  <a:lumMod val="50000"/>
                </a:schemeClr>
              </a:solidFill>
              <a:latin typeface="Times New Roman" panose="02020603050405020304" pitchFamily="18" charset="0"/>
              <a:ea typeface="黑体" panose="02010609060101010101" pitchFamily="49" charset="-122"/>
            </a:endParaRPr>
          </a:p>
          <a:p>
            <a:pPr marL="284480" indent="-284480">
              <a:lnSpc>
                <a:spcPct val="125000"/>
              </a:lnSpc>
              <a:spcAft>
                <a:spcPts val="300"/>
              </a:spcAft>
              <a:buClr>
                <a:srgbClr val="FF0000"/>
              </a:buClr>
              <a:buSzPct val="90000"/>
              <a:buFont typeface="Wingdings" panose="05000000000000000000" pitchFamily="2" charset="2"/>
              <a:buChar char="p"/>
            </a:pPr>
            <a:r>
              <a:rPr lang="zh-CN" altLang="en-US" sz="2000" dirty="0">
                <a:solidFill>
                  <a:schemeClr val="accent2">
                    <a:lumMod val="50000"/>
                  </a:schemeClr>
                </a:solidFill>
                <a:latin typeface="Times New Roman" panose="02020603050405020304" pitchFamily="18" charset="0"/>
                <a:ea typeface="黑体" panose="02010609060101010101" pitchFamily="49" charset="-122"/>
              </a:rPr>
              <a:t>功能模块的配套：选择控制计算机时应考虑到</a:t>
            </a:r>
            <a:r>
              <a:rPr lang="zh-CN" altLang="en-US" sz="2000" dirty="0">
                <a:solidFill>
                  <a:srgbClr val="FF0000"/>
                </a:solidFill>
                <a:latin typeface="Times New Roman" panose="02020603050405020304" pitchFamily="18" charset="0"/>
                <a:ea typeface="黑体" panose="02010609060101010101" pitchFamily="49" charset="-122"/>
              </a:rPr>
              <a:t>功能模块配套</a:t>
            </a:r>
            <a:r>
              <a:rPr lang="zh-CN" altLang="en-US" sz="2000" dirty="0">
                <a:solidFill>
                  <a:schemeClr val="accent2">
                    <a:lumMod val="50000"/>
                  </a:schemeClr>
                </a:solidFill>
                <a:latin typeface="Times New Roman" panose="02020603050405020304" pitchFamily="18" charset="0"/>
                <a:ea typeface="黑体" panose="02010609060101010101" pitchFamily="49" charset="-122"/>
              </a:rPr>
              <a:t>的可能性</a:t>
            </a:r>
            <a:endParaRPr lang="en-US" altLang="zh-CN" sz="2000" dirty="0">
              <a:solidFill>
                <a:schemeClr val="accent2">
                  <a:lumMod val="50000"/>
                </a:schemeClr>
              </a:solidFill>
              <a:latin typeface="Times New Roman" panose="02020603050405020304" pitchFamily="18" charset="0"/>
              <a:ea typeface="黑体" panose="02010609060101010101" pitchFamily="49" charset="-122"/>
            </a:endParaRPr>
          </a:p>
          <a:p>
            <a:pPr marL="284480" indent="-284480">
              <a:lnSpc>
                <a:spcPct val="125000"/>
              </a:lnSpc>
              <a:spcAft>
                <a:spcPts val="300"/>
              </a:spcAft>
              <a:buClr>
                <a:srgbClr val="FF0000"/>
              </a:buClr>
              <a:buSzPct val="90000"/>
              <a:buFont typeface="Wingdings" panose="05000000000000000000" pitchFamily="2" charset="2"/>
              <a:buChar char="p"/>
            </a:pPr>
            <a:r>
              <a:rPr lang="zh-CN" altLang="en-US" sz="2000" dirty="0">
                <a:solidFill>
                  <a:schemeClr val="accent2">
                    <a:lumMod val="50000"/>
                  </a:schemeClr>
                </a:solidFill>
                <a:latin typeface="Times New Roman" panose="02020603050405020304" pitchFamily="18" charset="0"/>
                <a:ea typeface="黑体" panose="02010609060101010101" pitchFamily="49" charset="-122"/>
              </a:rPr>
              <a:t>通信能力：对于</a:t>
            </a:r>
            <a:r>
              <a:rPr lang="zh-CN" altLang="en-US" sz="2000" dirty="0">
                <a:solidFill>
                  <a:srgbClr val="FF0000"/>
                </a:solidFill>
                <a:latin typeface="Times New Roman" panose="02020603050405020304" pitchFamily="18" charset="0"/>
                <a:ea typeface="黑体" panose="02010609060101010101" pitchFamily="49" charset="-122"/>
              </a:rPr>
              <a:t>分布式控制系统、远程</a:t>
            </a:r>
            <a:r>
              <a:rPr lang="en-US" altLang="zh-CN" sz="2000" dirty="0">
                <a:solidFill>
                  <a:srgbClr val="FF0000"/>
                </a:solidFill>
                <a:latin typeface="Times New Roman" panose="02020603050405020304" pitchFamily="18" charset="0"/>
                <a:ea typeface="黑体" panose="02010609060101010101" pitchFamily="49" charset="-122"/>
              </a:rPr>
              <a:t>I/O</a:t>
            </a:r>
            <a:r>
              <a:rPr lang="zh-CN" altLang="en-US" sz="2000" dirty="0">
                <a:solidFill>
                  <a:srgbClr val="FF0000"/>
                </a:solidFill>
                <a:latin typeface="Times New Roman" panose="02020603050405020304" pitchFamily="18" charset="0"/>
                <a:ea typeface="黑体" panose="02010609060101010101" pitchFamily="49" charset="-122"/>
              </a:rPr>
              <a:t>控制系统</a:t>
            </a:r>
            <a:r>
              <a:rPr lang="zh-CN" altLang="en-US" sz="2000" dirty="0">
                <a:solidFill>
                  <a:schemeClr val="accent2">
                    <a:lumMod val="50000"/>
                  </a:schemeClr>
                </a:solidFill>
                <a:latin typeface="Times New Roman" panose="02020603050405020304" pitchFamily="18" charset="0"/>
                <a:ea typeface="黑体" panose="02010609060101010101" pitchFamily="49" charset="-122"/>
              </a:rPr>
              <a:t>，必须考虑控制系统计算机的通信功能</a:t>
            </a:r>
            <a:endParaRPr lang="en-US" altLang="zh-CN" sz="2000" dirty="0">
              <a:solidFill>
                <a:schemeClr val="accent2">
                  <a:lumMod val="50000"/>
                </a:schemeClr>
              </a:solidFill>
              <a:latin typeface="Times New Roman" panose="02020603050405020304" pitchFamily="18" charset="0"/>
              <a:ea typeface="黑体" panose="02010609060101010101" pitchFamily="49" charset="-122"/>
            </a:endParaRPr>
          </a:p>
          <a:p>
            <a:pPr marL="284480" indent="-284480">
              <a:lnSpc>
                <a:spcPct val="125000"/>
              </a:lnSpc>
              <a:spcAft>
                <a:spcPts val="300"/>
              </a:spcAft>
              <a:buClr>
                <a:srgbClr val="FF0000"/>
              </a:buClr>
              <a:buSzPct val="90000"/>
              <a:buFont typeface="Wingdings" panose="05000000000000000000" pitchFamily="2" charset="2"/>
              <a:buChar char="p"/>
            </a:pPr>
            <a:r>
              <a:rPr lang="zh-CN" altLang="en-US" sz="2000" dirty="0">
                <a:solidFill>
                  <a:schemeClr val="accent2">
                    <a:lumMod val="50000"/>
                  </a:schemeClr>
                </a:solidFill>
                <a:latin typeface="Times New Roman" panose="02020603050405020304" pitchFamily="18" charset="0"/>
                <a:ea typeface="黑体" panose="02010609060101010101" pitchFamily="49" charset="-122"/>
              </a:rPr>
              <a:t>模块确定：确定控制计算机各组成部分的</a:t>
            </a:r>
            <a:r>
              <a:rPr lang="zh-CN" altLang="en-US" sz="2000" dirty="0">
                <a:solidFill>
                  <a:srgbClr val="FF0000"/>
                </a:solidFill>
                <a:latin typeface="Times New Roman" panose="02020603050405020304" pitchFamily="18" charset="0"/>
                <a:ea typeface="黑体" panose="02010609060101010101" pitchFamily="49" charset="-122"/>
              </a:rPr>
              <a:t>基本规格</a:t>
            </a:r>
            <a:r>
              <a:rPr lang="zh-CN" altLang="en-US" sz="2000" dirty="0">
                <a:solidFill>
                  <a:schemeClr val="accent2">
                    <a:lumMod val="50000"/>
                  </a:schemeClr>
                </a:solidFill>
                <a:latin typeface="Times New Roman" panose="02020603050405020304" pitchFamily="18" charset="0"/>
                <a:ea typeface="黑体" panose="02010609060101010101" pitchFamily="49" charset="-122"/>
              </a:rPr>
              <a:t>与参数，选择组成</a:t>
            </a:r>
            <a:r>
              <a:rPr lang="zh-CN" altLang="en-US" sz="2000" dirty="0">
                <a:solidFill>
                  <a:srgbClr val="FF0000"/>
                </a:solidFill>
                <a:latin typeface="Times New Roman" panose="02020603050405020304" pitchFamily="18" charset="0"/>
                <a:ea typeface="黑体" panose="02010609060101010101" pitchFamily="49" charset="-122"/>
              </a:rPr>
              <a:t>模块型号</a:t>
            </a:r>
            <a:r>
              <a:rPr lang="zh-CN" altLang="en-US" sz="2000" dirty="0">
                <a:solidFill>
                  <a:schemeClr val="accent2">
                    <a:lumMod val="50000"/>
                  </a:schemeClr>
                </a:solidFill>
                <a:latin typeface="Times New Roman" panose="02020603050405020304" pitchFamily="18" charset="0"/>
                <a:ea typeface="黑体" panose="02010609060101010101" pitchFamily="49" charset="-122"/>
              </a:rPr>
              <a:t>。</a:t>
            </a:r>
            <a:endParaRPr lang="zh-CN" altLang="en-US" sz="2000" dirty="0">
              <a:solidFill>
                <a:schemeClr val="accent2">
                  <a:lumMod val="50000"/>
                </a:schemeClr>
              </a:solidFill>
              <a:latin typeface="Times New Roman" panose="02020603050405020304" pitchFamily="18" charset="0"/>
              <a:ea typeface="黑体" panose="02010609060101010101" pitchFamily="49" charset="-122"/>
            </a:endParaRPr>
          </a:p>
        </p:txBody>
      </p:sp>
      <p:pic>
        <p:nvPicPr>
          <p:cNvPr id="7" name="图片 6"/>
          <p:cNvPicPr>
            <a:picLocks noChangeAspect="1"/>
          </p:cNvPicPr>
          <p:nvPr/>
        </p:nvPicPr>
        <p:blipFill>
          <a:blip r:embed="rId1"/>
          <a:stretch>
            <a:fillRect/>
          </a:stretch>
        </p:blipFill>
        <p:spPr>
          <a:xfrm>
            <a:off x="8482615" y="2493605"/>
            <a:ext cx="3469658" cy="298346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7"/>
          <p:cNvSpPr txBox="1"/>
          <p:nvPr/>
        </p:nvSpPr>
        <p:spPr>
          <a:xfrm>
            <a:off x="830509" y="2008011"/>
            <a:ext cx="7978392" cy="1207284"/>
          </a:xfrm>
          <a:prstGeom prst="rect">
            <a:avLst/>
          </a:prstGeom>
          <a:noFill/>
        </p:spPr>
        <p:txBody>
          <a:bodyPr wrap="square" lIns="91410" tIns="45703" rIns="91410" bIns="45703" rtlCol="0">
            <a:spAutoFit/>
          </a:bodyPr>
          <a:lstStyle/>
          <a:p>
            <a:pPr marL="284480" indent="-284480" algn="just">
              <a:lnSpc>
                <a:spcPct val="125000"/>
              </a:lnSpc>
              <a:spcAft>
                <a:spcPts val="300"/>
              </a:spcAft>
              <a:buClr>
                <a:srgbClr val="FF0000"/>
              </a:buClr>
              <a:buSzPct val="90000"/>
              <a:buFont typeface="Wingdings" panose="05000000000000000000" pitchFamily="2" charset="2"/>
              <a:buChar char="p"/>
            </a:pPr>
            <a:r>
              <a:rPr lang="zh-CN" altLang="en-US" sz="2000" dirty="0">
                <a:solidFill>
                  <a:srgbClr val="000066"/>
                </a:solidFill>
                <a:latin typeface="Times New Roman" panose="02020603050405020304" pitchFamily="18" charset="0"/>
                <a:ea typeface="黑体" panose="02010609060101010101" pitchFamily="49" charset="-122"/>
              </a:rPr>
              <a:t>工业生产过程中，一些环境会存在不同程度危险性，危险区域的含义是对该地区实际</a:t>
            </a:r>
            <a:r>
              <a:rPr lang="zh-CN" altLang="en-US" sz="2000" dirty="0">
                <a:solidFill>
                  <a:srgbClr val="FF0000"/>
                </a:solidFill>
                <a:latin typeface="Times New Roman" panose="02020603050405020304" pitchFamily="18" charset="0"/>
                <a:ea typeface="黑体" panose="02010609060101010101" pitchFamily="49" charset="-122"/>
              </a:rPr>
              <a:t>危险可能性的量度</a:t>
            </a:r>
            <a:r>
              <a:rPr lang="zh-CN" altLang="en-US" sz="2000" dirty="0">
                <a:solidFill>
                  <a:srgbClr val="000066"/>
                </a:solidFill>
                <a:latin typeface="Times New Roman" panose="02020603050405020304" pitchFamily="18" charset="0"/>
                <a:ea typeface="黑体" panose="02010609060101010101" pitchFamily="49" charset="-122"/>
              </a:rPr>
              <a:t>。国际电工委员会对某些电子产品规定了防爆等级，分为</a:t>
            </a:r>
            <a:r>
              <a:rPr lang="zh-CN" altLang="en-US" sz="2000" dirty="0">
                <a:solidFill>
                  <a:srgbClr val="FF0000"/>
                </a:solidFill>
                <a:latin typeface="Times New Roman" panose="02020603050405020304" pitchFamily="18" charset="0"/>
                <a:ea typeface="黑体" panose="02010609060101010101" pitchFamily="49" charset="-122"/>
              </a:rPr>
              <a:t>六个等级</a:t>
            </a:r>
            <a:r>
              <a:rPr lang="zh-CN" altLang="en-US" sz="2000" dirty="0">
                <a:solidFill>
                  <a:srgbClr val="000066"/>
                </a:solidFill>
                <a:latin typeface="Times New Roman" panose="02020603050405020304" pitchFamily="18" charset="0"/>
                <a:ea typeface="黑体" panose="02010609060101010101" pitchFamily="49" charset="-122"/>
              </a:rPr>
              <a:t>。</a:t>
            </a:r>
            <a:endParaRPr lang="en-US" altLang="zh-CN" sz="2000" dirty="0">
              <a:solidFill>
                <a:srgbClr val="000066"/>
              </a:solidFill>
              <a:latin typeface="Times New Roman" panose="02020603050405020304" pitchFamily="18" charset="0"/>
              <a:ea typeface="黑体" panose="02010609060101010101" pitchFamily="49" charset="-122"/>
            </a:endParaRPr>
          </a:p>
        </p:txBody>
      </p:sp>
      <p:sp>
        <p:nvSpPr>
          <p:cNvPr id="2" name="文本框 1"/>
          <p:cNvSpPr txBox="1"/>
          <p:nvPr/>
        </p:nvSpPr>
        <p:spPr>
          <a:xfrm>
            <a:off x="1368945" y="811397"/>
            <a:ext cx="10252037" cy="584775"/>
          </a:xfrm>
          <a:prstGeom prst="rect">
            <a:avLst/>
          </a:prstGeom>
          <a:noFill/>
        </p:spPr>
        <p:txBody>
          <a:bodyPr wrap="square" rtlCol="0">
            <a:spAutoFit/>
          </a:bodyPr>
          <a:lstStyle/>
          <a:p>
            <a:r>
              <a:rPr kumimoji="1" lang="en-US" altLang="zh-CN"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3200" b="1" dirty="0">
                <a:solidFill>
                  <a:srgbClr val="000066"/>
                </a:solidFill>
                <a:latin typeface="楷体" panose="02010609060101010101" pitchFamily="49" charset="-122"/>
                <a:ea typeface="楷体" panose="02010609060101010101" pitchFamily="49" charset="-122"/>
              </a:rPr>
              <a:t>控制系统设计的基本步骤</a:t>
            </a:r>
            <a:endParaRPr kumimoji="1" lang="zh-CN" altLang="en-US" sz="26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1" name="TextBox 6"/>
          <p:cNvSpPr txBox="1"/>
          <p:nvPr/>
        </p:nvSpPr>
        <p:spPr>
          <a:xfrm>
            <a:off x="354570" y="1481842"/>
            <a:ext cx="7018504" cy="506964"/>
          </a:xfrm>
          <a:prstGeom prst="rect">
            <a:avLst/>
          </a:prstGeom>
          <a:noFill/>
        </p:spPr>
        <p:txBody>
          <a:bodyPr wrap="square" lIns="91410" tIns="45703" rIns="91410" bIns="45703" rtlCol="0">
            <a:spAutoFit/>
          </a:bodyPr>
          <a:lstStyle/>
          <a:p>
            <a:pPr marL="342900" indent="-342900">
              <a:lnSpc>
                <a:spcPct val="125000"/>
              </a:lnSpc>
              <a:buClr>
                <a:srgbClr val="FF0000"/>
              </a:buClr>
              <a:buFont typeface="Wingdings" panose="05000000000000000000" pitchFamily="2" charset="2"/>
              <a:buChar char="Ø"/>
            </a:pPr>
            <a:r>
              <a:rPr lang="zh-CN" altLang="en-US" sz="2400" dirty="0">
                <a:solidFill>
                  <a:srgbClr val="0000FF"/>
                </a:solidFill>
                <a:latin typeface="Times New Roman" panose="02020603050405020304" pitchFamily="18" charset="0"/>
                <a:ea typeface="黑体" panose="02010609060101010101" pitchFamily="49" charset="-122"/>
              </a:rPr>
              <a:t>工业防爆危险区的防爆等级</a:t>
            </a:r>
            <a:endParaRPr lang="en-US" altLang="zh-CN" sz="2400" dirty="0">
              <a:solidFill>
                <a:srgbClr val="0000FF"/>
              </a:solidFill>
              <a:latin typeface="Times New Roman" panose="02020603050405020304" pitchFamily="18" charset="0"/>
              <a:ea typeface="黑体" panose="02010609060101010101" pitchFamily="49" charset="-122"/>
              <a:sym typeface="Arial" panose="020B0604020202020204" pitchFamily="34" charset="0"/>
            </a:endParaRPr>
          </a:p>
        </p:txBody>
      </p:sp>
      <p:sp>
        <p:nvSpPr>
          <p:cNvPr id="18" name="矩形 17"/>
          <p:cNvSpPr/>
          <p:nvPr/>
        </p:nvSpPr>
        <p:spPr bwMode="auto">
          <a:xfrm>
            <a:off x="0" y="6387755"/>
            <a:ext cx="475504" cy="476017"/>
          </a:xfrm>
          <a:prstGeom prst="rect">
            <a:avLst/>
          </a:prstGeom>
          <a:solidFill>
            <a:srgbClr val="0070C0"/>
          </a:solidFill>
          <a:ln w="19050">
            <a:solidFill>
              <a:srgbClr val="0070C0"/>
            </a:solidFill>
            <a:miter lim="800000"/>
          </a:ln>
          <a:effectLst/>
        </p:spPr>
        <p:txBody>
          <a:bodyPr rtlCol="0" anchor="ctr"/>
          <a:lstStyle/>
          <a:p>
            <a:pPr algn="ctr">
              <a:buClr>
                <a:srgbClr val="0000FF"/>
              </a:buClr>
            </a:pPr>
            <a:r>
              <a:rPr lang="en-US" altLang="zh-CN"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4</a:t>
            </a:r>
            <a:endParaRPr lang="zh-CN" altLang="en-US"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矩形 15"/>
          <p:cNvSpPr/>
          <p:nvPr/>
        </p:nvSpPr>
        <p:spPr>
          <a:xfrm>
            <a:off x="1278294" y="6032027"/>
            <a:ext cx="10011747" cy="543103"/>
          </a:xfrm>
          <a:prstGeom prst="rect">
            <a:avLst/>
          </a:prstGeom>
          <a:solidFill>
            <a:srgbClr val="0070C0"/>
          </a:solidFill>
        </p:spPr>
        <p:txBody>
          <a:bodyPr wrap="square" rtlCol="0" anchor="t">
            <a:spAutoFit/>
          </a:bodyPr>
          <a:lstStyle/>
          <a:p>
            <a:pPr algn="ctr">
              <a:spcBef>
                <a:spcPts val="600"/>
              </a:spcBef>
              <a:spcAft>
                <a:spcPts val="600"/>
              </a:spcAft>
            </a:pPr>
            <a:endParaRPr lang="zh-CN" altLang="en-US" sz="200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文本框 14"/>
          <p:cNvSpPr txBox="1"/>
          <p:nvPr/>
        </p:nvSpPr>
        <p:spPr>
          <a:xfrm>
            <a:off x="1017036" y="6097467"/>
            <a:ext cx="10515600" cy="430887"/>
          </a:xfrm>
          <a:prstGeom prst="rect">
            <a:avLst/>
          </a:prstGeom>
          <a:noFill/>
        </p:spPr>
        <p:txBody>
          <a:bodyPr wrap="square">
            <a:spAutoFit/>
          </a:bodyPr>
          <a:lstStyle>
            <a:defPPr>
              <a:defRPr lang="en-US"/>
            </a:defPPr>
            <a:lvl1pPr algn="ctr">
              <a:spcBef>
                <a:spcPts val="600"/>
              </a:spcBef>
              <a:spcAft>
                <a:spcPts val="600"/>
              </a:spcAft>
              <a:defRPr sz="2200">
                <a:solidFill>
                  <a:schemeClr val="bg1"/>
                </a:solidFill>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a:t>工业过程中，仪表设备必须根据危险区域的等级选择不低于该等级的防爆设备</a:t>
            </a:r>
            <a:endParaRPr lang="zh-CN" altLang="en-US" dirty="0"/>
          </a:p>
        </p:txBody>
      </p:sp>
      <p:sp>
        <p:nvSpPr>
          <p:cNvPr id="4" name="文本框 3"/>
          <p:cNvSpPr txBox="1"/>
          <p:nvPr/>
        </p:nvSpPr>
        <p:spPr>
          <a:xfrm>
            <a:off x="438539" y="3209731"/>
            <a:ext cx="8416212" cy="2980111"/>
          </a:xfrm>
          <a:prstGeom prst="rect">
            <a:avLst/>
          </a:prstGeom>
          <a:noFill/>
        </p:spPr>
        <p:txBody>
          <a:bodyPr wrap="square" rtlCol="0">
            <a:spAutoFit/>
          </a:bodyPr>
          <a:lstStyle/>
          <a:p>
            <a:pPr marL="342900" indent="-342900" algn="l">
              <a:lnSpc>
                <a:spcPct val="125000"/>
              </a:lnSpc>
              <a:spcAft>
                <a:spcPts val="300"/>
              </a:spcAft>
              <a:buClr>
                <a:srgbClr val="FF0000"/>
              </a:buClr>
              <a:buSzPct val="90000"/>
              <a:buFont typeface="Wingdings" panose="05000000000000000000" pitchFamily="2" charset="2"/>
              <a:buChar char="u"/>
            </a:pPr>
            <a:r>
              <a:rPr lang="en-US" altLang="zh-CN" sz="2000" dirty="0">
                <a:solidFill>
                  <a:srgbClr val="000066"/>
                </a:solidFill>
                <a:latin typeface="Times New Roman" panose="02020603050405020304" pitchFamily="18" charset="0"/>
                <a:ea typeface="黑体" panose="02010609060101010101" pitchFamily="49" charset="-122"/>
              </a:rPr>
              <a:t>Zone 0</a:t>
            </a:r>
            <a:r>
              <a:rPr lang="zh-CN" altLang="en-US" sz="2000" dirty="0">
                <a:solidFill>
                  <a:srgbClr val="000066"/>
                </a:solidFill>
                <a:latin typeface="Times New Roman" panose="02020603050405020304" pitchFamily="18" charset="0"/>
                <a:ea typeface="黑体" panose="02010609060101010101" pitchFamily="49" charset="-122"/>
              </a:rPr>
              <a:t>：连续或长期存在爆炸性气体</a:t>
            </a:r>
            <a:endParaRPr lang="en-US" altLang="zh-CN" sz="2000" dirty="0">
              <a:solidFill>
                <a:srgbClr val="000066"/>
              </a:solidFill>
              <a:latin typeface="Times New Roman" panose="02020603050405020304" pitchFamily="18" charset="0"/>
              <a:ea typeface="黑体" panose="02010609060101010101" pitchFamily="49" charset="-122"/>
            </a:endParaRPr>
          </a:p>
          <a:p>
            <a:pPr marL="342900" indent="-342900" algn="l">
              <a:lnSpc>
                <a:spcPct val="125000"/>
              </a:lnSpc>
              <a:spcAft>
                <a:spcPts val="300"/>
              </a:spcAft>
              <a:buClr>
                <a:srgbClr val="FF0000"/>
              </a:buClr>
              <a:buSzPct val="90000"/>
              <a:buFont typeface="Wingdings" panose="05000000000000000000" pitchFamily="2" charset="2"/>
              <a:buChar char="u"/>
            </a:pPr>
            <a:r>
              <a:rPr lang="en-US" altLang="zh-CN" sz="2000" dirty="0">
                <a:solidFill>
                  <a:srgbClr val="000066"/>
                </a:solidFill>
                <a:latin typeface="Times New Roman" panose="02020603050405020304" pitchFamily="18" charset="0"/>
                <a:ea typeface="黑体" panose="02010609060101010101" pitchFamily="49" charset="-122"/>
              </a:rPr>
              <a:t>Zone 1</a:t>
            </a:r>
            <a:r>
              <a:rPr lang="zh-CN" altLang="en-US" sz="2000" dirty="0">
                <a:solidFill>
                  <a:srgbClr val="000066"/>
                </a:solidFill>
                <a:latin typeface="Times New Roman" panose="02020603050405020304" pitchFamily="18" charset="0"/>
                <a:ea typeface="黑体" panose="02010609060101010101" pitchFamily="49" charset="-122"/>
              </a:rPr>
              <a:t>：可能出现爆炸性气体环境（</a:t>
            </a:r>
            <a:r>
              <a:rPr lang="en-US" altLang="zh-CN" sz="2000" dirty="0">
                <a:solidFill>
                  <a:srgbClr val="000066"/>
                </a:solidFill>
                <a:latin typeface="Times New Roman" panose="02020603050405020304" pitchFamily="18" charset="0"/>
                <a:ea typeface="黑体" panose="02010609060101010101" pitchFamily="49" charset="-122"/>
              </a:rPr>
              <a:t>&lt;1000</a:t>
            </a:r>
            <a:r>
              <a:rPr lang="zh-CN" altLang="en-US" sz="2000" dirty="0">
                <a:solidFill>
                  <a:srgbClr val="000066"/>
                </a:solidFill>
                <a:latin typeface="Times New Roman" panose="02020603050405020304" pitchFamily="18" charset="0"/>
                <a:ea typeface="黑体" panose="02010609060101010101" pitchFamily="49" charset="-122"/>
              </a:rPr>
              <a:t>小时</a:t>
            </a:r>
            <a:r>
              <a:rPr lang="en-US" altLang="zh-CN"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000066"/>
                </a:solidFill>
                <a:latin typeface="Times New Roman" panose="02020603050405020304" pitchFamily="18" charset="0"/>
                <a:ea typeface="黑体" panose="02010609060101010101" pitchFamily="49" charset="-122"/>
              </a:rPr>
              <a:t>年）</a:t>
            </a:r>
            <a:endParaRPr lang="en-US" altLang="zh-CN" sz="2000" dirty="0">
              <a:solidFill>
                <a:srgbClr val="000066"/>
              </a:solidFill>
              <a:latin typeface="Times New Roman" panose="02020603050405020304" pitchFamily="18" charset="0"/>
              <a:ea typeface="黑体" panose="02010609060101010101" pitchFamily="49" charset="-122"/>
            </a:endParaRPr>
          </a:p>
          <a:p>
            <a:pPr marL="342900" indent="-342900" algn="l">
              <a:lnSpc>
                <a:spcPct val="125000"/>
              </a:lnSpc>
              <a:spcAft>
                <a:spcPts val="300"/>
              </a:spcAft>
              <a:buClr>
                <a:srgbClr val="FF0000"/>
              </a:buClr>
              <a:buSzPct val="90000"/>
              <a:buFont typeface="Wingdings" panose="05000000000000000000" pitchFamily="2" charset="2"/>
              <a:buChar char="u"/>
            </a:pPr>
            <a:r>
              <a:rPr lang="en-US" altLang="zh-CN" sz="2000" dirty="0">
                <a:solidFill>
                  <a:srgbClr val="000066"/>
                </a:solidFill>
                <a:latin typeface="Times New Roman" panose="02020603050405020304" pitchFamily="18" charset="0"/>
                <a:ea typeface="黑体" panose="02010609060101010101" pitchFamily="49" charset="-122"/>
              </a:rPr>
              <a:t>Zone 2</a:t>
            </a:r>
            <a:r>
              <a:rPr lang="zh-CN" altLang="en-US" sz="2000" dirty="0">
                <a:solidFill>
                  <a:srgbClr val="000066"/>
                </a:solidFill>
                <a:latin typeface="Times New Roman" panose="02020603050405020304" pitchFamily="18" charset="0"/>
                <a:ea typeface="黑体" panose="02010609060101010101" pitchFamily="49" charset="-122"/>
              </a:rPr>
              <a:t>：极偶然出现爆炸性气体环境，并且为短时间存在（</a:t>
            </a:r>
            <a:r>
              <a:rPr lang="en-US" altLang="zh-CN" sz="2000" dirty="0">
                <a:solidFill>
                  <a:srgbClr val="000066"/>
                </a:solidFill>
                <a:latin typeface="Times New Roman" panose="02020603050405020304" pitchFamily="18" charset="0"/>
                <a:ea typeface="黑体" panose="02010609060101010101" pitchFamily="49" charset="-122"/>
              </a:rPr>
              <a:t>&lt;10</a:t>
            </a:r>
            <a:r>
              <a:rPr lang="zh-CN" altLang="en-US" sz="2000" dirty="0">
                <a:solidFill>
                  <a:srgbClr val="000066"/>
                </a:solidFill>
                <a:latin typeface="Times New Roman" panose="02020603050405020304" pitchFamily="18" charset="0"/>
                <a:ea typeface="黑体" panose="02010609060101010101" pitchFamily="49" charset="-122"/>
              </a:rPr>
              <a:t>小时</a:t>
            </a:r>
            <a:r>
              <a:rPr lang="en-US" altLang="zh-CN"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000066"/>
                </a:solidFill>
                <a:latin typeface="Times New Roman" panose="02020603050405020304" pitchFamily="18" charset="0"/>
                <a:ea typeface="黑体" panose="02010609060101010101" pitchFamily="49" charset="-122"/>
              </a:rPr>
              <a:t>年）</a:t>
            </a:r>
            <a:endParaRPr lang="en-US" altLang="zh-CN" sz="2000" dirty="0">
              <a:solidFill>
                <a:srgbClr val="000066"/>
              </a:solidFill>
              <a:latin typeface="Times New Roman" panose="02020603050405020304" pitchFamily="18" charset="0"/>
              <a:ea typeface="黑体" panose="02010609060101010101" pitchFamily="49" charset="-122"/>
            </a:endParaRPr>
          </a:p>
          <a:p>
            <a:pPr marL="342900" indent="-342900" algn="l">
              <a:lnSpc>
                <a:spcPct val="125000"/>
              </a:lnSpc>
              <a:spcAft>
                <a:spcPts val="300"/>
              </a:spcAft>
              <a:buClr>
                <a:srgbClr val="FF0000"/>
              </a:buClr>
              <a:buSzPct val="90000"/>
              <a:buFont typeface="Wingdings" panose="05000000000000000000" pitchFamily="2" charset="2"/>
              <a:buChar char="u"/>
            </a:pPr>
            <a:r>
              <a:rPr lang="en-US" altLang="zh-CN" sz="2000" dirty="0">
                <a:solidFill>
                  <a:srgbClr val="000066"/>
                </a:solidFill>
                <a:latin typeface="Times New Roman" panose="02020603050405020304" pitchFamily="18" charset="0"/>
                <a:ea typeface="黑体" panose="02010609060101010101" pitchFamily="49" charset="-122"/>
              </a:rPr>
              <a:t>Zone20</a:t>
            </a:r>
            <a:r>
              <a:rPr lang="zh-CN" altLang="en-US" sz="2000" dirty="0">
                <a:solidFill>
                  <a:srgbClr val="000066"/>
                </a:solidFill>
                <a:latin typeface="Times New Roman" panose="02020603050405020304" pitchFamily="18" charset="0"/>
                <a:ea typeface="黑体" panose="02010609060101010101" pitchFamily="49" charset="-122"/>
              </a:rPr>
              <a:t>：连续或长期存在爆炸性粉尘</a:t>
            </a:r>
            <a:endParaRPr lang="en-US" altLang="zh-CN" sz="2000" dirty="0">
              <a:solidFill>
                <a:srgbClr val="000066"/>
              </a:solidFill>
              <a:latin typeface="Times New Roman" panose="02020603050405020304" pitchFamily="18" charset="0"/>
              <a:ea typeface="黑体" panose="02010609060101010101" pitchFamily="49" charset="-122"/>
            </a:endParaRPr>
          </a:p>
          <a:p>
            <a:pPr marL="342900" indent="-342900" algn="l">
              <a:lnSpc>
                <a:spcPct val="125000"/>
              </a:lnSpc>
              <a:spcAft>
                <a:spcPts val="300"/>
              </a:spcAft>
              <a:buClr>
                <a:srgbClr val="FF0000"/>
              </a:buClr>
              <a:buSzPct val="90000"/>
              <a:buFont typeface="Wingdings" panose="05000000000000000000" pitchFamily="2" charset="2"/>
              <a:buChar char="u"/>
            </a:pPr>
            <a:r>
              <a:rPr lang="en-US" altLang="zh-CN" sz="2000" dirty="0">
                <a:solidFill>
                  <a:srgbClr val="000066"/>
                </a:solidFill>
                <a:latin typeface="Times New Roman" panose="02020603050405020304" pitchFamily="18" charset="0"/>
                <a:ea typeface="黑体" panose="02010609060101010101" pitchFamily="49" charset="-122"/>
              </a:rPr>
              <a:t>Zone21</a:t>
            </a:r>
            <a:r>
              <a:rPr lang="zh-CN" altLang="en-US" sz="2000" dirty="0">
                <a:solidFill>
                  <a:srgbClr val="000066"/>
                </a:solidFill>
                <a:latin typeface="Times New Roman" panose="02020603050405020304" pitchFamily="18" charset="0"/>
                <a:ea typeface="黑体" panose="02010609060101010101" pitchFamily="49" charset="-122"/>
              </a:rPr>
              <a:t>：可能出现爆炸性粉尘环境（</a:t>
            </a:r>
            <a:r>
              <a:rPr lang="en-US" altLang="zh-CN" sz="2000" dirty="0">
                <a:solidFill>
                  <a:srgbClr val="000066"/>
                </a:solidFill>
                <a:latin typeface="Times New Roman" panose="02020603050405020304" pitchFamily="18" charset="0"/>
                <a:ea typeface="黑体" panose="02010609060101010101" pitchFamily="49" charset="-122"/>
              </a:rPr>
              <a:t>&lt;1000</a:t>
            </a:r>
            <a:r>
              <a:rPr lang="zh-CN" altLang="en-US" sz="2000" dirty="0">
                <a:solidFill>
                  <a:srgbClr val="000066"/>
                </a:solidFill>
                <a:latin typeface="Times New Roman" panose="02020603050405020304" pitchFamily="18" charset="0"/>
                <a:ea typeface="黑体" panose="02010609060101010101" pitchFamily="49" charset="-122"/>
              </a:rPr>
              <a:t>小时</a:t>
            </a:r>
            <a:r>
              <a:rPr lang="en-US" altLang="zh-CN"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000066"/>
                </a:solidFill>
                <a:latin typeface="Times New Roman" panose="02020603050405020304" pitchFamily="18" charset="0"/>
                <a:ea typeface="黑体" panose="02010609060101010101" pitchFamily="49" charset="-122"/>
              </a:rPr>
              <a:t>年）</a:t>
            </a:r>
            <a:endParaRPr lang="en-US" altLang="zh-CN" sz="2000" dirty="0">
              <a:solidFill>
                <a:srgbClr val="000066"/>
              </a:solidFill>
              <a:latin typeface="Times New Roman" panose="02020603050405020304" pitchFamily="18" charset="0"/>
              <a:ea typeface="黑体" panose="02010609060101010101" pitchFamily="49" charset="-122"/>
            </a:endParaRPr>
          </a:p>
          <a:p>
            <a:pPr marL="342900" indent="-342900" algn="l">
              <a:lnSpc>
                <a:spcPct val="125000"/>
              </a:lnSpc>
              <a:spcAft>
                <a:spcPts val="300"/>
              </a:spcAft>
              <a:buClr>
                <a:srgbClr val="FF0000"/>
              </a:buClr>
              <a:buSzPct val="90000"/>
              <a:buFont typeface="Wingdings" panose="05000000000000000000" pitchFamily="2" charset="2"/>
              <a:buChar char="u"/>
            </a:pPr>
            <a:r>
              <a:rPr lang="en-US" altLang="zh-CN" sz="2000" dirty="0">
                <a:solidFill>
                  <a:srgbClr val="000066"/>
                </a:solidFill>
                <a:latin typeface="Times New Roman" panose="02020603050405020304" pitchFamily="18" charset="0"/>
                <a:ea typeface="黑体" panose="02010609060101010101" pitchFamily="49" charset="-122"/>
              </a:rPr>
              <a:t>Zone22</a:t>
            </a:r>
            <a:r>
              <a:rPr lang="zh-CN" altLang="en-US" sz="2000" dirty="0">
                <a:solidFill>
                  <a:srgbClr val="000066"/>
                </a:solidFill>
                <a:latin typeface="Times New Roman" panose="02020603050405020304" pitchFamily="18" charset="0"/>
                <a:ea typeface="黑体" panose="02010609060101010101" pitchFamily="49" charset="-122"/>
              </a:rPr>
              <a:t>：极偶然出现爆炸性粉尘环境，并且为短时间存在（</a:t>
            </a:r>
            <a:r>
              <a:rPr lang="en-US" altLang="zh-CN" sz="2000" dirty="0">
                <a:solidFill>
                  <a:srgbClr val="000066"/>
                </a:solidFill>
                <a:latin typeface="Times New Roman" panose="02020603050405020304" pitchFamily="18" charset="0"/>
                <a:ea typeface="黑体" panose="02010609060101010101" pitchFamily="49" charset="-122"/>
              </a:rPr>
              <a:t>&lt;10</a:t>
            </a:r>
            <a:r>
              <a:rPr lang="zh-CN" altLang="en-US" sz="2000" dirty="0">
                <a:solidFill>
                  <a:srgbClr val="000066"/>
                </a:solidFill>
                <a:latin typeface="Times New Roman" panose="02020603050405020304" pitchFamily="18" charset="0"/>
                <a:ea typeface="黑体" panose="02010609060101010101" pitchFamily="49" charset="-122"/>
              </a:rPr>
              <a:t>小时</a:t>
            </a:r>
            <a:r>
              <a:rPr lang="en-US" altLang="zh-CN"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000066"/>
                </a:solidFill>
                <a:latin typeface="Times New Roman" panose="02020603050405020304" pitchFamily="18" charset="0"/>
                <a:ea typeface="黑体" panose="02010609060101010101" pitchFamily="49" charset="-122"/>
              </a:rPr>
              <a:t>年）</a:t>
            </a:r>
            <a:endParaRPr lang="en-US" altLang="zh-CN" sz="2000" dirty="0">
              <a:solidFill>
                <a:srgbClr val="000066"/>
              </a:solidFill>
              <a:latin typeface="Times New Roman" panose="02020603050405020304" pitchFamily="18" charset="0"/>
              <a:ea typeface="黑体" panose="02010609060101010101" pitchFamily="49" charset="-122"/>
            </a:endParaRPr>
          </a:p>
          <a:p>
            <a:pPr marL="342900" indent="-342900" algn="l">
              <a:lnSpc>
                <a:spcPct val="125000"/>
              </a:lnSpc>
              <a:spcAft>
                <a:spcPts val="300"/>
              </a:spcAft>
              <a:buClr>
                <a:srgbClr val="FF0000"/>
              </a:buClr>
              <a:buSzPct val="90000"/>
              <a:buFont typeface="Wingdings" panose="05000000000000000000" pitchFamily="2" charset="2"/>
              <a:buChar char="u"/>
            </a:pPr>
            <a:endParaRPr lang="zh-CN" altLang="en-US" sz="2000" dirty="0">
              <a:solidFill>
                <a:srgbClr val="000066"/>
              </a:solidFill>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945" y="811397"/>
            <a:ext cx="8727161" cy="583565"/>
          </a:xfrm>
          <a:prstGeom prst="rect">
            <a:avLst/>
          </a:prstGeom>
          <a:noFill/>
        </p:spPr>
        <p:txBody>
          <a:bodyPr wrap="square" rtlCol="0">
            <a:spAutoFit/>
          </a:bodyPr>
          <a:lstStyle/>
          <a:p>
            <a:r>
              <a:rPr kumimoji="1" lang="en-US" altLang="zh-CN"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3</a:t>
            </a:r>
            <a:r>
              <a:rPr kumimoji="1" lang="zh-CN" altLang="en-US"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、控制系统的硬件配置</a:t>
            </a:r>
            <a:endParaRPr kumimoji="1" lang="zh-CN" altLang="en-US" sz="3200" b="1"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1" name="TextBox 6"/>
          <p:cNvSpPr txBox="1"/>
          <p:nvPr/>
        </p:nvSpPr>
        <p:spPr>
          <a:xfrm>
            <a:off x="354570" y="1481842"/>
            <a:ext cx="10350144" cy="506964"/>
          </a:xfrm>
          <a:prstGeom prst="rect">
            <a:avLst/>
          </a:prstGeom>
          <a:noFill/>
        </p:spPr>
        <p:txBody>
          <a:bodyPr wrap="square" lIns="91410" tIns="45703" rIns="91410" bIns="45703" rtlCol="0">
            <a:spAutoFit/>
          </a:bodyPr>
          <a:lstStyle/>
          <a:p>
            <a:pPr marL="342900" indent="-342900">
              <a:lnSpc>
                <a:spcPct val="125000"/>
              </a:lnSpc>
              <a:buClr>
                <a:srgbClr val="FF0000"/>
              </a:buClr>
              <a:buFont typeface="Wingdings" panose="05000000000000000000" pitchFamily="2" charset="2"/>
              <a:buChar char="Ø"/>
            </a:pPr>
            <a:r>
              <a:rPr lang="zh-CN" altLang="en-US" sz="2400" dirty="0">
                <a:solidFill>
                  <a:srgbClr val="0000FF"/>
                </a:solidFill>
                <a:latin typeface="Times New Roman" panose="02020603050405020304" pitchFamily="18" charset="0"/>
                <a:ea typeface="黑体" panose="02010609060101010101" pitchFamily="49" charset="-122"/>
                <a:sym typeface="Arial" panose="020B0604020202020204" pitchFamily="34" charset="0"/>
              </a:rPr>
              <a:t>人机接口（操作站）</a:t>
            </a:r>
            <a:endParaRPr lang="zh-CN" altLang="en-US" sz="2400" dirty="0">
              <a:solidFill>
                <a:srgbClr val="0000FF"/>
              </a:solidFill>
              <a:latin typeface="Times New Roman" panose="02020603050405020304" pitchFamily="18" charset="0"/>
              <a:ea typeface="黑体" panose="02010609060101010101" pitchFamily="49" charset="-122"/>
              <a:sym typeface="Arial" panose="020B0604020202020204" pitchFamily="34" charset="0"/>
            </a:endParaRPr>
          </a:p>
        </p:txBody>
      </p:sp>
      <p:sp>
        <p:nvSpPr>
          <p:cNvPr id="36" name="TextBox 7"/>
          <p:cNvSpPr txBox="1"/>
          <p:nvPr/>
        </p:nvSpPr>
        <p:spPr>
          <a:xfrm>
            <a:off x="851378" y="1991801"/>
            <a:ext cx="10584409" cy="4091305"/>
          </a:xfrm>
          <a:prstGeom prst="rect">
            <a:avLst/>
          </a:prstGeom>
          <a:noFill/>
        </p:spPr>
        <p:txBody>
          <a:bodyPr wrap="square" lIns="91410" tIns="45703" rIns="91410" bIns="45703" rtlCol="0">
            <a:spAutoFit/>
          </a:bodyPr>
          <a:lstStyle/>
          <a:p>
            <a:pPr indent="0">
              <a:lnSpc>
                <a:spcPct val="125000"/>
              </a:lnSpc>
              <a:spcAft>
                <a:spcPts val="300"/>
              </a:spcAft>
              <a:buClr>
                <a:srgbClr val="FF0000"/>
              </a:buClr>
              <a:buSzPct val="90000"/>
              <a:buFont typeface="Wingdings" panose="05000000000000000000" pitchFamily="2" charset="2"/>
              <a:buNone/>
            </a:pPr>
            <a:r>
              <a:rPr lang="en-US" altLang="zh-CN" sz="2000" dirty="0">
                <a:solidFill>
                  <a:srgbClr val="000066"/>
                </a:solidFill>
                <a:latin typeface="Times New Roman" panose="02020603050405020304" pitchFamily="18" charset="0"/>
                <a:ea typeface="黑体" panose="02010609060101010101" pitchFamily="49" charset="-122"/>
              </a:rPr>
              <a:t>	</a:t>
            </a:r>
            <a:r>
              <a:rPr lang="zh-CN" altLang="en-US" sz="2000" dirty="0">
                <a:solidFill>
                  <a:srgbClr val="000066"/>
                </a:solidFill>
                <a:latin typeface="Times New Roman" panose="02020603050405020304" pitchFamily="18" charset="0"/>
                <a:ea typeface="黑体" panose="02010609060101010101" pitchFamily="49" charset="-122"/>
              </a:rPr>
              <a:t>应用在</a:t>
            </a:r>
            <a:r>
              <a:rPr lang="zh-CN" altLang="en-US" sz="2000" dirty="0">
                <a:solidFill>
                  <a:srgbClr val="FF0000"/>
                </a:solidFill>
                <a:latin typeface="Times New Roman" panose="02020603050405020304" pitchFamily="18" charset="0"/>
                <a:ea typeface="黑体" panose="02010609060101010101" pitchFamily="49" charset="-122"/>
              </a:rPr>
              <a:t>现场机组就地操作</a:t>
            </a:r>
            <a:r>
              <a:rPr lang="zh-CN" altLang="en-US" sz="2000" dirty="0">
                <a:solidFill>
                  <a:srgbClr val="000066"/>
                </a:solidFill>
                <a:latin typeface="Times New Roman" panose="02020603050405020304" pitchFamily="18" charset="0"/>
                <a:ea typeface="黑体" panose="02010609060101010101" pitchFamily="49" charset="-122"/>
              </a:rPr>
              <a:t>和</a:t>
            </a:r>
            <a:r>
              <a:rPr lang="zh-CN" altLang="en-US" sz="2000" dirty="0">
                <a:solidFill>
                  <a:srgbClr val="FF0000"/>
                </a:solidFill>
                <a:latin typeface="Times New Roman" panose="02020603050405020304" pitchFamily="18" charset="0"/>
                <a:ea typeface="黑体" panose="02010609060101010101" pitchFamily="49" charset="-122"/>
              </a:rPr>
              <a:t>小规模控制计算机</a:t>
            </a:r>
            <a:r>
              <a:rPr lang="zh-CN" altLang="en-US" sz="2000" dirty="0">
                <a:solidFill>
                  <a:srgbClr val="000066"/>
                </a:solidFill>
                <a:latin typeface="Times New Roman" panose="02020603050405020304" pitchFamily="18" charset="0"/>
                <a:ea typeface="黑体" panose="02010609060101010101" pitchFamily="49" charset="-122"/>
              </a:rPr>
              <a:t>（</a:t>
            </a:r>
            <a:r>
              <a:rPr lang="en-US" altLang="zh-CN" sz="2000" dirty="0">
                <a:solidFill>
                  <a:srgbClr val="000066"/>
                </a:solidFill>
                <a:latin typeface="Times New Roman" panose="02020603050405020304" pitchFamily="18" charset="0"/>
                <a:ea typeface="黑体" panose="02010609060101010101" pitchFamily="49" charset="-122"/>
              </a:rPr>
              <a:t>200</a:t>
            </a:r>
            <a:r>
              <a:rPr lang="zh-CN" altLang="en-US" sz="2000" dirty="0">
                <a:solidFill>
                  <a:srgbClr val="000066"/>
                </a:solidFill>
                <a:latin typeface="Times New Roman" panose="02020603050405020304" pitchFamily="18" charset="0"/>
                <a:ea typeface="黑体" panose="02010609060101010101" pitchFamily="49" charset="-122"/>
              </a:rPr>
              <a:t>点数字量以下）系统上的人机界面有以下几种。</a:t>
            </a:r>
            <a:endParaRPr lang="en-US" altLang="zh-CN" sz="2000" dirty="0">
              <a:solidFill>
                <a:srgbClr val="000066"/>
              </a:solidFill>
              <a:latin typeface="Times New Roman" panose="02020603050405020304" pitchFamily="18" charset="0"/>
              <a:ea typeface="黑体" panose="02010609060101010101" pitchFamily="49" charset="-122"/>
            </a:endParaRPr>
          </a:p>
          <a:p>
            <a:pPr marL="284480" indent="-284480">
              <a:lnSpc>
                <a:spcPct val="125000"/>
              </a:lnSpc>
              <a:spcAft>
                <a:spcPts val="300"/>
              </a:spcAft>
              <a:buClr>
                <a:srgbClr val="FF0000"/>
              </a:buClr>
              <a:buSzPct val="90000"/>
              <a:buFont typeface="Wingdings" panose="05000000000000000000" pitchFamily="2" charset="2"/>
              <a:buChar char="p"/>
            </a:pPr>
            <a:r>
              <a:rPr lang="zh-CN" altLang="en-US" sz="2000" dirty="0">
                <a:solidFill>
                  <a:srgbClr val="FF0000"/>
                </a:solidFill>
                <a:latin typeface="Times New Roman" panose="02020603050405020304" pitchFamily="18" charset="0"/>
                <a:ea typeface="黑体" panose="02010609060101010101" pitchFamily="49" charset="-122"/>
              </a:rPr>
              <a:t>按钮面板</a:t>
            </a:r>
            <a:r>
              <a:rPr lang="zh-CN" altLang="en-US" sz="2000" dirty="0">
                <a:solidFill>
                  <a:srgbClr val="000066"/>
                </a:solidFill>
                <a:latin typeface="Times New Roman" panose="02020603050405020304" pitchFamily="18" charset="0"/>
                <a:ea typeface="黑体" panose="02010609060101010101" pitchFamily="49" charset="-122"/>
              </a:rPr>
              <a:t>：一般应用在固定的机电操作中，安装在机组上，具有系统操作面板的所有功能，附加功能不需要控制主机编程。</a:t>
            </a:r>
            <a:endParaRPr lang="en-US" altLang="zh-CN" sz="2000" dirty="0">
              <a:solidFill>
                <a:srgbClr val="000066"/>
              </a:solidFill>
              <a:latin typeface="Times New Roman" panose="02020603050405020304" pitchFamily="18" charset="0"/>
              <a:ea typeface="黑体" panose="02010609060101010101" pitchFamily="49" charset="-122"/>
            </a:endParaRPr>
          </a:p>
          <a:p>
            <a:pPr marL="284480" indent="-284480">
              <a:lnSpc>
                <a:spcPct val="125000"/>
              </a:lnSpc>
              <a:spcAft>
                <a:spcPts val="300"/>
              </a:spcAft>
              <a:buClr>
                <a:srgbClr val="FF0000"/>
              </a:buClr>
              <a:buSzPct val="90000"/>
              <a:buFont typeface="Wingdings" panose="05000000000000000000" pitchFamily="2" charset="2"/>
              <a:buChar char="p"/>
            </a:pPr>
            <a:r>
              <a:rPr lang="zh-CN" altLang="en-US" sz="2000" dirty="0">
                <a:solidFill>
                  <a:srgbClr val="FF0000"/>
                </a:solidFill>
                <a:latin typeface="Times New Roman" panose="02020603050405020304" pitchFamily="18" charset="0"/>
                <a:ea typeface="黑体" panose="02010609060101010101" pitchFamily="49" charset="-122"/>
              </a:rPr>
              <a:t>操作面板</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触摸屏</a:t>
            </a:r>
            <a:r>
              <a:rPr lang="zh-CN" altLang="en-US" sz="2000" dirty="0">
                <a:solidFill>
                  <a:srgbClr val="000066"/>
                </a:solidFill>
                <a:latin typeface="Times New Roman" panose="02020603050405020304" pitchFamily="18" charset="0"/>
                <a:ea typeface="黑体" panose="02010609060101010101" pitchFamily="49" charset="-122"/>
              </a:rPr>
              <a:t>：一般应用在</a:t>
            </a:r>
            <a:r>
              <a:rPr lang="zh-CN" altLang="en-US" sz="2000" dirty="0">
                <a:solidFill>
                  <a:srgbClr val="FF0000"/>
                </a:solidFill>
                <a:latin typeface="Times New Roman" panose="02020603050405020304" pitchFamily="18" charset="0"/>
                <a:ea typeface="黑体" panose="02010609060101010101" pitchFamily="49" charset="-122"/>
              </a:rPr>
              <a:t>就地机组控制</a:t>
            </a:r>
            <a:r>
              <a:rPr lang="zh-CN" altLang="en-US" sz="2000" dirty="0">
                <a:solidFill>
                  <a:srgbClr val="000066"/>
                </a:solidFill>
                <a:latin typeface="Times New Roman" panose="02020603050405020304" pitchFamily="18" charset="0"/>
                <a:ea typeface="黑体" panose="02010609060101010101" pitchFamily="49" charset="-122"/>
              </a:rPr>
              <a:t>上，其防护等级为</a:t>
            </a:r>
            <a:r>
              <a:rPr lang="en-US" altLang="zh-CN" sz="2000" dirty="0">
                <a:solidFill>
                  <a:srgbClr val="000066"/>
                </a:solidFill>
                <a:latin typeface="Times New Roman" panose="02020603050405020304" pitchFamily="18" charset="0"/>
                <a:ea typeface="黑体" panose="02010609060101010101" pitchFamily="49" charset="-122"/>
              </a:rPr>
              <a:t>IP65</a:t>
            </a:r>
            <a:r>
              <a:rPr lang="zh-CN" altLang="en-US" sz="2000" dirty="0">
                <a:solidFill>
                  <a:srgbClr val="000066"/>
                </a:solidFill>
                <a:latin typeface="Times New Roman" panose="02020603050405020304" pitchFamily="18" charset="0"/>
                <a:ea typeface="黑体" panose="02010609060101010101" pitchFamily="49" charset="-122"/>
              </a:rPr>
              <a:t>，可直接安装在机组上。并可装载监控软件和编程数据，具有显示过程监控数据和操作过程变量，配方管理等功能。</a:t>
            </a:r>
            <a:endParaRPr lang="zh-CN" altLang="en-US" sz="2000" dirty="0">
              <a:solidFill>
                <a:srgbClr val="000066"/>
              </a:solidFill>
              <a:latin typeface="Times New Roman" panose="02020603050405020304" pitchFamily="18" charset="0"/>
              <a:ea typeface="黑体" panose="02010609060101010101" pitchFamily="49" charset="-122"/>
            </a:endParaRPr>
          </a:p>
          <a:p>
            <a:pPr marL="284480" indent="-284480">
              <a:lnSpc>
                <a:spcPct val="125000"/>
              </a:lnSpc>
              <a:spcAft>
                <a:spcPts val="300"/>
              </a:spcAft>
              <a:buClr>
                <a:srgbClr val="FF0000"/>
              </a:buClr>
              <a:buSzPct val="90000"/>
              <a:buFont typeface="Wingdings" panose="05000000000000000000" pitchFamily="2" charset="2"/>
              <a:buChar char="p"/>
            </a:pPr>
            <a:r>
              <a:rPr lang="zh-CN" altLang="en-US" sz="2000" dirty="0">
                <a:solidFill>
                  <a:srgbClr val="FF0000"/>
                </a:solidFill>
                <a:latin typeface="Times New Roman" panose="02020603050405020304" pitchFamily="18" charset="0"/>
                <a:ea typeface="黑体" panose="02010609060101010101" pitchFamily="49" charset="-122"/>
              </a:rPr>
              <a:t>便携式操作监视器</a:t>
            </a:r>
            <a:r>
              <a:rPr lang="zh-CN" altLang="en-US" sz="2000" dirty="0">
                <a:solidFill>
                  <a:srgbClr val="000066"/>
                </a:solidFill>
                <a:latin typeface="Times New Roman" panose="02020603050405020304" pitchFamily="18" charset="0"/>
                <a:ea typeface="黑体" panose="02010609060101010101" pitchFamily="49" charset="-122"/>
              </a:rPr>
              <a:t>：用于操作员的</a:t>
            </a:r>
            <a:r>
              <a:rPr lang="zh-CN" altLang="en-US" sz="2000" dirty="0">
                <a:solidFill>
                  <a:srgbClr val="FF0000"/>
                </a:solidFill>
                <a:latin typeface="Times New Roman" panose="02020603050405020304" pitchFamily="18" charset="0"/>
                <a:ea typeface="黑体" panose="02010609060101010101" pitchFamily="49" charset="-122"/>
              </a:rPr>
              <a:t>人机接口</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故障查找</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系统调试</a:t>
            </a:r>
            <a:r>
              <a:rPr lang="zh-CN" altLang="en-US" sz="2000" dirty="0">
                <a:solidFill>
                  <a:srgbClr val="000066"/>
                </a:solidFill>
                <a:latin typeface="Times New Roman" panose="02020603050405020304" pitchFamily="18" charset="0"/>
                <a:ea typeface="黑体" panose="02010609060101010101" pitchFamily="49" charset="-122"/>
              </a:rPr>
              <a:t>。具有监视</a:t>
            </a:r>
            <a:r>
              <a:rPr lang="zh-CN" altLang="en-US" sz="2000" dirty="0">
                <a:solidFill>
                  <a:srgbClr val="FF0000"/>
                </a:solidFill>
                <a:latin typeface="Times New Roman" panose="02020603050405020304" pitchFamily="18" charset="0"/>
                <a:ea typeface="黑体" panose="02010609060101010101" pitchFamily="49" charset="-122"/>
              </a:rPr>
              <a:t>控制器状态</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启</a:t>
            </a:r>
            <a:r>
              <a:rPr lang="en-US" altLang="zh-CN" sz="2000" dirty="0">
                <a:solidFill>
                  <a:srgbClr val="FF0000"/>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停控制器</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强制输出</a:t>
            </a:r>
            <a:r>
              <a:rPr lang="zh-CN" altLang="en-US" sz="2000" dirty="0">
                <a:solidFill>
                  <a:srgbClr val="000066"/>
                </a:solidFill>
                <a:latin typeface="Times New Roman" panose="02020603050405020304" pitchFamily="18" charset="0"/>
                <a:ea typeface="黑体" panose="02010609060101010101" pitchFamily="49" charset="-122"/>
              </a:rPr>
              <a:t>、</a:t>
            </a:r>
            <a:r>
              <a:rPr lang="zh-CN" altLang="en-US" sz="2000" dirty="0">
                <a:solidFill>
                  <a:srgbClr val="FF0000"/>
                </a:solidFill>
                <a:latin typeface="Times New Roman" panose="02020603050405020304" pitchFamily="18" charset="0"/>
                <a:ea typeface="黑体" panose="02010609060101010101" pitchFamily="49" charset="-122"/>
              </a:rPr>
              <a:t>参数修改</a:t>
            </a:r>
            <a:r>
              <a:rPr lang="zh-CN" altLang="en-US" sz="2000" dirty="0">
                <a:solidFill>
                  <a:srgbClr val="000066"/>
                </a:solidFill>
                <a:latin typeface="Times New Roman" panose="02020603050405020304" pitchFamily="18" charset="0"/>
                <a:ea typeface="黑体" panose="02010609060101010101" pitchFamily="49" charset="-122"/>
              </a:rPr>
              <a:t>等功能。</a:t>
            </a:r>
            <a:endParaRPr lang="zh-CN" altLang="en-US" sz="2000" dirty="0">
              <a:solidFill>
                <a:srgbClr val="000066"/>
              </a:solidFill>
              <a:latin typeface="Times New Roman" panose="02020603050405020304" pitchFamily="18" charset="0"/>
              <a:ea typeface="黑体" panose="02010609060101010101" pitchFamily="49" charset="-122"/>
            </a:endParaRPr>
          </a:p>
          <a:p>
            <a:pPr indent="0">
              <a:lnSpc>
                <a:spcPct val="125000"/>
              </a:lnSpc>
              <a:spcAft>
                <a:spcPts val="300"/>
              </a:spcAft>
              <a:buClr>
                <a:srgbClr val="FF0000"/>
              </a:buClr>
              <a:buSzPct val="90000"/>
              <a:buFont typeface="Wingdings" panose="05000000000000000000" pitchFamily="2" charset="2"/>
              <a:buNone/>
            </a:pPr>
            <a:endParaRPr lang="zh-CN" altLang="en-US" sz="2000" dirty="0">
              <a:solidFill>
                <a:schemeClr val="tx1"/>
              </a:solidFill>
              <a:latin typeface="Times New Roman" panose="02020603050405020304" pitchFamily="18" charset="0"/>
              <a:ea typeface="黑体" panose="02010609060101010101" pitchFamily="49" charset="-122"/>
            </a:endParaRPr>
          </a:p>
        </p:txBody>
      </p:sp>
      <p:sp>
        <p:nvSpPr>
          <p:cNvPr id="18" name="矩形 17"/>
          <p:cNvSpPr/>
          <p:nvPr/>
        </p:nvSpPr>
        <p:spPr bwMode="auto">
          <a:xfrm>
            <a:off x="0" y="6387755"/>
            <a:ext cx="475504" cy="476017"/>
          </a:xfrm>
          <a:prstGeom prst="rect">
            <a:avLst/>
          </a:prstGeom>
          <a:solidFill>
            <a:srgbClr val="0070C0"/>
          </a:solidFill>
          <a:ln w="19050">
            <a:solidFill>
              <a:srgbClr val="0070C0"/>
            </a:solidFill>
            <a:miter lim="800000"/>
          </a:ln>
          <a:effectLst/>
        </p:spPr>
        <p:txBody>
          <a:bodyPr rtlCol="0" anchor="ctr"/>
          <a:lstStyle/>
          <a:p>
            <a:pPr algn="ctr">
              <a:buClr>
                <a:srgbClr val="0000FF"/>
              </a:buClr>
            </a:pPr>
            <a:r>
              <a:rPr lang="en-US" altLang="zh-CN"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5</a:t>
            </a:r>
            <a:endParaRPr lang="zh-CN" altLang="en-US"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tags/tag1.xml><?xml version="1.0" encoding="utf-8"?>
<p:tagLst xmlns:p="http://schemas.openxmlformats.org/presentationml/2006/main">
  <p:tag name="ISPRING_PRESENTATION_TITLE" val="PowerPoint 演示文稿"/>
  <p:tag name="ISPRING_SCORM_RATE_SLIDES" val="0"/>
  <p:tag name="ISPRING_SCORM_RATE_QUIZZES" val="0"/>
  <p:tag name="ISPRING_SCORM_PASSING_SCORE" val="0.000000"/>
  <p:tag name="ISPRING_ULTRA_SCORM_COURSE_ID" val="5CA1C5AF-8B3B-410D-82E2-8E6B7D4785EF"/>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Repository"/>
  <p:tag name="ISPRING_OUTPUT_FOLDER" val="D:\ppt\第九批\487532"/>
  <p:tag name="ISPRING_FIRST_PUBLISH" val="1"/>
</p:tagLst>
</file>

<file path=ppt/theme/theme1.xml><?xml version="1.0" encoding="utf-8"?>
<a:theme xmlns:a="http://schemas.openxmlformats.org/drawingml/2006/main" name="包图主题2">
  <a:themeElements>
    <a:clrScheme name="自定义 324">
      <a:dk1>
        <a:srgbClr val="000000"/>
      </a:dk1>
      <a:lt1>
        <a:srgbClr val="FFFFFF"/>
      </a:lt1>
      <a:dk2>
        <a:srgbClr val="778495"/>
      </a:dk2>
      <a:lt2>
        <a:srgbClr val="F0F0F0"/>
      </a:lt2>
      <a:accent1>
        <a:srgbClr val="0064D2"/>
      </a:accent1>
      <a:accent2>
        <a:srgbClr val="004A9D"/>
      </a:accent2>
      <a:accent3>
        <a:srgbClr val="0064D2"/>
      </a:accent3>
      <a:accent4>
        <a:srgbClr val="004A9D"/>
      </a:accent4>
      <a:accent5>
        <a:srgbClr val="0064D2"/>
      </a:accent5>
      <a:accent6>
        <a:srgbClr val="004A9D"/>
      </a:accent6>
      <a:hlink>
        <a:srgbClr val="0064D2"/>
      </a:hlink>
      <a:folHlink>
        <a:srgbClr val="BFBFBF"/>
      </a:folHlink>
    </a:clrScheme>
    <a:fontScheme name="zc3a3gli">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92D050"/>
        </a:solidFill>
        <a:ln>
          <a:solidFill>
            <a:schemeClr val="bg1"/>
          </a:solidFill>
        </a:ln>
      </a:spPr>
      <a:bodyPr rtlCol="0" anchor="ctr"/>
      <a:lstStyle>
        <a:defPPr algn="ctr">
          <a:defRPr/>
        </a:defPPr>
      </a:lstStyle>
      <a: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a:style>
    </a:spDef>
    <a:txDef>
      <a:spPr>
        <a:noFill/>
      </a:spPr>
      <a:bodyPr wrap="square">
        <a:spAutoFit/>
      </a:bodyPr>
      <a:lstStyle>
        <a:defPPr marL="284480" indent="-284480" algn="l">
          <a:lnSpc>
            <a:spcPct val="125000"/>
          </a:lnSpc>
          <a:spcAft>
            <a:spcPts val="300"/>
          </a:spcAft>
          <a:buClr>
            <a:srgbClr val="FF0000"/>
          </a:buClr>
          <a:buSzPct val="90000"/>
          <a:buFont typeface="Wingdings" panose="05000000000000000000" pitchFamily="2" charset="2"/>
          <a:buChar char="p"/>
          <a:defRPr sz="2000" dirty="0">
            <a:solidFill>
              <a:srgbClr val="000066"/>
            </a:solidFill>
            <a:latin typeface="Times New Roman" panose="02020603050405020304" pitchFamily="18" charset="0"/>
            <a:ea typeface="黑体" panose="02010609060101010101" pitchFamily="49"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6509</Words>
  <Application>WPS 演示</Application>
  <PresentationFormat>自定义</PresentationFormat>
  <Paragraphs>460</Paragraphs>
  <Slides>27</Slides>
  <Notes>25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27</vt:i4>
      </vt:variant>
    </vt:vector>
  </HeadingPairs>
  <TitlesOfParts>
    <vt:vector size="42" baseType="lpstr">
      <vt:lpstr>Arial</vt:lpstr>
      <vt:lpstr>宋体</vt:lpstr>
      <vt:lpstr>Wingdings</vt:lpstr>
      <vt:lpstr>Times New Roman</vt:lpstr>
      <vt:lpstr>黑体</vt:lpstr>
      <vt:lpstr>华文行楷</vt:lpstr>
      <vt:lpstr>字魂59号-创粗黑</vt:lpstr>
      <vt:lpstr>华文新魏</vt:lpstr>
      <vt:lpstr>微软雅黑</vt:lpstr>
      <vt:lpstr>楷体</vt:lpstr>
      <vt:lpstr>Wingdings</vt:lpstr>
      <vt:lpstr>Arial Unicode MS</vt:lpstr>
      <vt:lpstr>包图主题2</vt:lpstr>
      <vt:lpstr>Visio.Drawing.15</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Hw</cp:lastModifiedBy>
  <cp:revision>2382</cp:revision>
  <cp:lastPrinted>2020-04-27T08:29:00Z</cp:lastPrinted>
  <dcterms:created xsi:type="dcterms:W3CDTF">2017-08-18T03:02:00Z</dcterms:created>
  <dcterms:modified xsi:type="dcterms:W3CDTF">2022-04-06T05:03:00Z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7305AA869701438BBA007E25E0956806</vt:lpwstr>
  </property>
</Properties>
</file>