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6200438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06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80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2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32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5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90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0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3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245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70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2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31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1D66-080F-45D0-8C83-C8BF30A02E71}" type="datetimeFigureOut">
              <a:rPr lang="hu-HU" smtClean="0"/>
              <a:t>2017. 02. 01.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6F8F-61EA-4828-967E-C42E027370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01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7302" y="2"/>
            <a:ext cx="12967999" cy="5617029"/>
            <a:chOff x="-1836917" y="0"/>
            <a:chExt cx="12967999" cy="56170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755" y="274399"/>
              <a:ext cx="4769095" cy="218133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189" y="352777"/>
              <a:ext cx="4769095" cy="21813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31" y="2815715"/>
              <a:ext cx="4740519" cy="21845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563" y="2754755"/>
              <a:ext cx="4740519" cy="21845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14400" y="0"/>
              <a:ext cx="5259977" cy="5617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4658" y="274399"/>
              <a:ext cx="2616334" cy="19749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36917" y="2859535"/>
              <a:ext cx="2616334" cy="1974951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0" y="-9493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T=6.5K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-3626" y="244638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T=7K</a:t>
            </a:r>
            <a:endParaRPr lang="hu-HU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315" y="376005"/>
            <a:ext cx="2559182" cy="1978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487" y="2847654"/>
            <a:ext cx="2673487" cy="19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5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95" y="104176"/>
            <a:ext cx="4740519" cy="219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41" y="104176"/>
            <a:ext cx="4740519" cy="2190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03" y="2400620"/>
            <a:ext cx="4826248" cy="2159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64" y="2400619"/>
            <a:ext cx="4826248" cy="2159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24" y="4665312"/>
            <a:ext cx="4740519" cy="21908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10" y="4665312"/>
            <a:ext cx="4740519" cy="21908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0541" y="0"/>
            <a:ext cx="5259977" cy="6923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8" y="104176"/>
            <a:ext cx="2616334" cy="19781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7" y="2491110"/>
            <a:ext cx="2616334" cy="19781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9" y="4665312"/>
            <a:ext cx="2616334" cy="19781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-949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T=8K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1429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T=8.5K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-18878" y="43845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T=9K</a:t>
            </a:r>
            <a:endParaRPr lang="hu-HU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847" y="164823"/>
            <a:ext cx="2559182" cy="19781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847" y="2406472"/>
            <a:ext cx="2616334" cy="197812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423" y="4753931"/>
            <a:ext cx="2559182" cy="19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47" y="69990"/>
            <a:ext cx="4740519" cy="2190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20" y="69991"/>
            <a:ext cx="4740519" cy="2190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49" y="2403379"/>
            <a:ext cx="4740519" cy="2178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48" y="4661261"/>
            <a:ext cx="4740519" cy="2181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21" y="2403379"/>
            <a:ext cx="4740519" cy="2178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90" y="4581543"/>
            <a:ext cx="4740519" cy="21813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42421" y="28628"/>
            <a:ext cx="5259977" cy="2232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8187953" y="2260852"/>
            <a:ext cx="5259977" cy="459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62" y="203346"/>
            <a:ext cx="2616334" cy="19241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62" y="2403381"/>
            <a:ext cx="2616334" cy="19241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62" y="4684735"/>
            <a:ext cx="2616334" cy="1974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317" y="2466841"/>
            <a:ext cx="2616334" cy="19241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634" y="4762865"/>
            <a:ext cx="2616334" cy="1978127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7712039" y="4191671"/>
            <a:ext cx="8928463" cy="3246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0" y="-9493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T=9.5K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-1" y="21266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T=10K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1667" y="442856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T=10.5K</a:t>
            </a:r>
            <a:endParaRPr lang="hu-HU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930" y="203117"/>
            <a:ext cx="2559182" cy="19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6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169" y="0"/>
            <a:ext cx="4826248" cy="2155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00" y="2316107"/>
            <a:ext cx="4740519" cy="2190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60" y="4667139"/>
            <a:ext cx="4740519" cy="2190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47" y="0"/>
            <a:ext cx="4826248" cy="2155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49" y="2374843"/>
            <a:ext cx="4740519" cy="21908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78" y="4657914"/>
            <a:ext cx="4740519" cy="21908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31236" y="-11069"/>
            <a:ext cx="5277394" cy="467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" y="-11069"/>
            <a:ext cx="2616334" cy="19781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" y="2387859"/>
            <a:ext cx="2616334" cy="19781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33" y="4667139"/>
            <a:ext cx="2616334" cy="19781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132" y="88906"/>
            <a:ext cx="2616334" cy="197812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-673152" y="-645382"/>
            <a:ext cx="8928463" cy="3246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132" y="2374843"/>
            <a:ext cx="2616334" cy="19781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052" y="4626222"/>
            <a:ext cx="2616334" cy="197812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347019" y="4506968"/>
            <a:ext cx="5277394" cy="263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-479525" y="1868245"/>
            <a:ext cx="8928463" cy="3246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0" y="-9493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T=10.75K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14902" y="201852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T=11K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-160542" y="44107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T=11.25K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22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47" y="544288"/>
            <a:ext cx="4740519" cy="2190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47" y="3149410"/>
            <a:ext cx="4740519" cy="2187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46" y="605248"/>
            <a:ext cx="4740519" cy="2190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23" y="3149410"/>
            <a:ext cx="4740519" cy="2187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6" y="650655"/>
            <a:ext cx="2616334" cy="1978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6" y="3149410"/>
            <a:ext cx="2616334" cy="1974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92" y="711615"/>
            <a:ext cx="2616334" cy="19781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644" y="3254189"/>
            <a:ext cx="2559182" cy="19781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083098" y="383184"/>
            <a:ext cx="5277394" cy="263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7673877" y="7435"/>
            <a:ext cx="8928463" cy="3246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0" y="-9493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T=11.5K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89018" y="272030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T=12K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156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</TotalTime>
  <Words>13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Ádám Butykai</dc:creator>
  <cp:lastModifiedBy>Ádám Butykai</cp:lastModifiedBy>
  <cp:revision>8</cp:revision>
  <dcterms:created xsi:type="dcterms:W3CDTF">2017-02-01T17:06:55Z</dcterms:created>
  <dcterms:modified xsi:type="dcterms:W3CDTF">2017-02-02T16:00:10Z</dcterms:modified>
</cp:coreProperties>
</file>