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5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5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13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43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37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9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98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0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5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34C1-140F-4DBF-A608-DED8DB464E6C}" type="datetimeFigureOut">
              <a:rPr lang="hu-HU" smtClean="0"/>
              <a:t>2017. 03. 13.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05E8-4233-4994-B246-34A9CA8B0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367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140" y="-125261"/>
            <a:ext cx="3066815" cy="4268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69" y="-150313"/>
            <a:ext cx="3066815" cy="4268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69" y="3169083"/>
            <a:ext cx="3066815" cy="42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140" y="3169083"/>
            <a:ext cx="3066815" cy="42689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051" y="6325641"/>
            <a:ext cx="3066815" cy="42689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9140" y="6348959"/>
            <a:ext cx="3066815" cy="42689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0521" y="126513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11K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225780" y="447388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10.75K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25780" y="770446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10.5K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710" y="6619364"/>
            <a:ext cx="2961399" cy="4122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86" y="6619364"/>
            <a:ext cx="2961399" cy="4122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803" y="0"/>
            <a:ext cx="2961399" cy="4122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186" y="0"/>
            <a:ext cx="2961399" cy="4122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710" y="3359139"/>
            <a:ext cx="2961399" cy="4122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186" y="3359139"/>
            <a:ext cx="2961399" cy="41221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2343" y="15657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9K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97602" y="477450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8.5K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97602" y="80050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43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</Words>
  <Application>Microsoft Office PowerPoint</Application>
  <PresentationFormat>A4 Paper (210x297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Ádám Butykai</dc:creator>
  <cp:lastModifiedBy>Ádám Butykai</cp:lastModifiedBy>
  <cp:revision>2</cp:revision>
  <dcterms:created xsi:type="dcterms:W3CDTF">2017-03-13T12:54:18Z</dcterms:created>
  <dcterms:modified xsi:type="dcterms:W3CDTF">2017-03-13T13:04:40Z</dcterms:modified>
</cp:coreProperties>
</file>