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C7A6-33ED-4515-B0D0-5C8E8B9B1B10}" type="datetimeFigureOut">
              <a:rPr lang="hu-HU" smtClean="0"/>
              <a:t>2017. 09. 03.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324B-D8B2-40BF-971C-9877F44D0A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837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C7A6-33ED-4515-B0D0-5C8E8B9B1B10}" type="datetimeFigureOut">
              <a:rPr lang="hu-HU" smtClean="0"/>
              <a:t>2017. 09. 03.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324B-D8B2-40BF-971C-9877F44D0A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044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C7A6-33ED-4515-B0D0-5C8E8B9B1B10}" type="datetimeFigureOut">
              <a:rPr lang="hu-HU" smtClean="0"/>
              <a:t>2017. 09. 03.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324B-D8B2-40BF-971C-9877F44D0A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194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C7A6-33ED-4515-B0D0-5C8E8B9B1B10}" type="datetimeFigureOut">
              <a:rPr lang="hu-HU" smtClean="0"/>
              <a:t>2017. 09. 03.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324B-D8B2-40BF-971C-9877F44D0A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555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C7A6-33ED-4515-B0D0-5C8E8B9B1B10}" type="datetimeFigureOut">
              <a:rPr lang="hu-HU" smtClean="0"/>
              <a:t>2017. 09. 03.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324B-D8B2-40BF-971C-9877F44D0A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25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C7A6-33ED-4515-B0D0-5C8E8B9B1B10}" type="datetimeFigureOut">
              <a:rPr lang="hu-HU" smtClean="0"/>
              <a:t>2017. 09. 03.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324B-D8B2-40BF-971C-9877F44D0A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163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C7A6-33ED-4515-B0D0-5C8E8B9B1B10}" type="datetimeFigureOut">
              <a:rPr lang="hu-HU" smtClean="0"/>
              <a:t>2017. 09. 03.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324B-D8B2-40BF-971C-9877F44D0A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272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C7A6-33ED-4515-B0D0-5C8E8B9B1B10}" type="datetimeFigureOut">
              <a:rPr lang="hu-HU" smtClean="0"/>
              <a:t>2017. 09. 03.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324B-D8B2-40BF-971C-9877F44D0A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955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C7A6-33ED-4515-B0D0-5C8E8B9B1B10}" type="datetimeFigureOut">
              <a:rPr lang="hu-HU" smtClean="0"/>
              <a:t>2017. 09. 03.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324B-D8B2-40BF-971C-9877F44D0A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596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C7A6-33ED-4515-B0D0-5C8E8B9B1B10}" type="datetimeFigureOut">
              <a:rPr lang="hu-HU" smtClean="0"/>
              <a:t>2017. 09. 03.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324B-D8B2-40BF-971C-9877F44D0A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863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C7A6-33ED-4515-B0D0-5C8E8B9B1B10}" type="datetimeFigureOut">
              <a:rPr lang="hu-HU" smtClean="0"/>
              <a:t>2017. 09. 03.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324B-D8B2-40BF-971C-9877F44D0A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06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C7A6-33ED-4515-B0D0-5C8E8B9B1B10}" type="datetimeFigureOut">
              <a:rPr lang="hu-HU" smtClean="0"/>
              <a:t>2017. 09. 03.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324B-D8B2-40BF-971C-9877F44D0A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59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5698" y="160268"/>
            <a:ext cx="178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Perspectivic view</a:t>
            </a:r>
            <a:endParaRPr lang="hu-HU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5413837"/>
            <a:ext cx="4046587" cy="2312336"/>
            <a:chOff x="2762141" y="7205099"/>
            <a:chExt cx="4046587" cy="231233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2141" y="7205099"/>
              <a:ext cx="4046587" cy="231233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261111" y="7403644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>
                  <a:solidFill>
                    <a:schemeClr val="bg1"/>
                  </a:solidFill>
                </a:rPr>
                <a:t>(001)</a:t>
              </a:r>
              <a:endParaRPr lang="hu-H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7699156"/>
            <a:ext cx="3635465" cy="2152483"/>
            <a:chOff x="2811413" y="4819219"/>
            <a:chExt cx="4046587" cy="23959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1413" y="4819219"/>
              <a:ext cx="4046587" cy="23959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204869" y="5011131"/>
              <a:ext cx="753324" cy="411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>
                  <a:solidFill>
                    <a:schemeClr val="bg1"/>
                  </a:solidFill>
                </a:rPr>
                <a:t>(110)</a:t>
              </a:r>
              <a:endParaRPr lang="hu-HU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2248"/>
            <a:ext cx="3377281" cy="23815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2032" y="3195767"/>
            <a:ext cx="575332" cy="313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(111)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"/>
            <a:ext cx="3280771" cy="3074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5698" y="136331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(Perspective)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4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14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Ádám Butykai</dc:creator>
  <cp:lastModifiedBy>Ádám Butykai</cp:lastModifiedBy>
  <cp:revision>3</cp:revision>
  <dcterms:created xsi:type="dcterms:W3CDTF">2017-08-25T23:27:17Z</dcterms:created>
  <dcterms:modified xsi:type="dcterms:W3CDTF">2017-09-03T18:12:12Z</dcterms:modified>
</cp:coreProperties>
</file>