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25" d="100"/>
          <a:sy n="25" d="100"/>
        </p:scale>
        <p:origin x="276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448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65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52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052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13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58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20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860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560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82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264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4A9D-D0F7-491F-AD07-78BDDE7EF2A0}" type="datetimeFigureOut">
              <a:rPr lang="hu-HU" smtClean="0"/>
              <a:t>2017. 04. 18.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E935-E62E-48F2-82CC-5DB8CD2370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176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2227" y="0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Water</a:t>
            </a:r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47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2227" y="0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Acetone</a:t>
            </a:r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5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2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7163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Ádám Butykai</dc:creator>
  <cp:lastModifiedBy>Ádám Butykai</cp:lastModifiedBy>
  <cp:revision>6</cp:revision>
  <dcterms:created xsi:type="dcterms:W3CDTF">2017-04-18T19:00:53Z</dcterms:created>
  <dcterms:modified xsi:type="dcterms:W3CDTF">2017-04-23T18:24:11Z</dcterms:modified>
</cp:coreProperties>
</file>