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4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65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2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52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3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8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20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60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560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82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64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76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668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2227" y="0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Water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431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513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2227" y="0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Acetone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827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Ádám Butykai</dc:creator>
  <cp:lastModifiedBy>Ádám Butykai</cp:lastModifiedBy>
  <cp:revision>2</cp:revision>
  <dcterms:created xsi:type="dcterms:W3CDTF">2017-04-18T19:00:53Z</dcterms:created>
  <dcterms:modified xsi:type="dcterms:W3CDTF">2017-04-18T21:42:40Z</dcterms:modified>
</cp:coreProperties>
</file>