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33" d="100"/>
          <a:sy n="33" d="100"/>
        </p:scale>
        <p:origin x="2472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4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5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0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6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8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64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7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2227" y="0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Water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891"/>
            <a:ext cx="12192000" cy="65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2227" y="0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Water</a:t>
            </a: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82227" y="0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Acetone</a:t>
            </a:r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5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37"/>
            <a:ext cx="12192000" cy="6620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2227" y="0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Acetone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282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5</cp:revision>
  <dcterms:created xsi:type="dcterms:W3CDTF">2017-04-18T19:00:53Z</dcterms:created>
  <dcterms:modified xsi:type="dcterms:W3CDTF">2017-04-22T21:11:47Z</dcterms:modified>
</cp:coreProperties>
</file>