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6"/>
  </p:notesMasterIdLst>
  <p:sldIdLst>
    <p:sldId id="256" r:id="rId2"/>
    <p:sldId id="257" r:id="rId3"/>
    <p:sldId id="258" r:id="rId4"/>
    <p:sldId id="259" r:id="rId5"/>
    <p:sldId id="260" r:id="rId6"/>
    <p:sldId id="277" r:id="rId7"/>
    <p:sldId id="308" r:id="rId8"/>
    <p:sldId id="264" r:id="rId9"/>
    <p:sldId id="265" r:id="rId10"/>
    <p:sldId id="283" r:id="rId11"/>
    <p:sldId id="268" r:id="rId12"/>
    <p:sldId id="310" r:id="rId13"/>
    <p:sldId id="269" r:id="rId14"/>
    <p:sldId id="287" r:id="rId15"/>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guide id="4"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77448" autoAdjust="0"/>
  </p:normalViewPr>
  <p:slideViewPr>
    <p:cSldViewPr snapToGrid="0">
      <p:cViewPr varScale="1">
        <p:scale>
          <a:sx n="114" d="100"/>
          <a:sy n="114" d="100"/>
        </p:scale>
        <p:origin x="1254" y="102"/>
      </p:cViewPr>
      <p:guideLst>
        <p:guide orient="horz" pos="1620"/>
        <p:guide pos="2880"/>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630715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tackoverflow.com/questions/3357553/how-do-i-store-an-array-in-localstorage/3357615#3357615"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0e28bffb8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70e28bffb8_2_7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527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https://stackoverflow.com/questions/3357553/how-do-i-store-an-array-in-localstorage/3357615#3357615</a:t>
            </a:r>
            <a:endParaRPr lang="en-US"/>
          </a:p>
        </p:txBody>
      </p:sp>
    </p:spTree>
    <p:extLst>
      <p:ext uri="{BB962C8B-B14F-4D97-AF65-F5344CB8AC3E}">
        <p14:creationId xmlns:p14="http://schemas.microsoft.com/office/powerpoint/2010/main" val="2396544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0e28bff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p>
        </p:txBody>
      </p:sp>
      <p:sp>
        <p:nvSpPr>
          <p:cNvPr id="139" name="Google Shape;139;g70e28bffb8_0_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0e28bffb8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70e28bffb8_2_9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135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e28bffb8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70e28bffb8_2_17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0e28bffb8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70e28bffb8_6_1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742950" y="2130426"/>
            <a:ext cx="8420100" cy="14700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485900" y="3886200"/>
            <a:ext cx="6934200" cy="1752600"/>
          </a:xfrm>
          <a:prstGeom prst="rect">
            <a:avLst/>
          </a:prstGeom>
          <a:noFill/>
          <a:ln>
            <a:noFill/>
          </a:ln>
        </p:spPr>
        <p:txBody>
          <a:bodyPr spcFirstLastPara="1" wrap="square" lIns="107269" tIns="53620" rIns="107269" bIns="53620" anchor="t" anchorCtr="0">
            <a:noAutofit/>
          </a:bodyPr>
          <a:lstStyle>
            <a:lvl1pPr lvl="0" algn="ctr">
              <a:spcBef>
                <a:spcPts val="751"/>
              </a:spcBef>
              <a:spcAft>
                <a:spcPts val="0"/>
              </a:spcAft>
              <a:buClr>
                <a:srgbClr val="888888"/>
              </a:buClr>
              <a:buSzPts val="3200"/>
              <a:buNone/>
              <a:defRPr>
                <a:solidFill>
                  <a:srgbClr val="888888"/>
                </a:solidFill>
              </a:defRPr>
            </a:lvl1pPr>
            <a:lvl2pPr lvl="1" algn="ctr">
              <a:spcBef>
                <a:spcPts val="657"/>
              </a:spcBef>
              <a:spcAft>
                <a:spcPts val="0"/>
              </a:spcAft>
              <a:buClr>
                <a:srgbClr val="888888"/>
              </a:buClr>
              <a:buSzPts val="2800"/>
              <a:buNone/>
              <a:defRPr>
                <a:solidFill>
                  <a:srgbClr val="888888"/>
                </a:solidFill>
              </a:defRPr>
            </a:lvl2pPr>
            <a:lvl3pPr lvl="2" algn="ctr">
              <a:spcBef>
                <a:spcPts val="563"/>
              </a:spcBef>
              <a:spcAft>
                <a:spcPts val="0"/>
              </a:spcAft>
              <a:buClr>
                <a:srgbClr val="888888"/>
              </a:buClr>
              <a:buSzPts val="2400"/>
              <a:buNone/>
              <a:defRPr>
                <a:solidFill>
                  <a:srgbClr val="888888"/>
                </a:solidFill>
              </a:defRPr>
            </a:lvl3pPr>
            <a:lvl4pPr lvl="3" algn="ctr">
              <a:spcBef>
                <a:spcPts val="469"/>
              </a:spcBef>
              <a:spcAft>
                <a:spcPts val="0"/>
              </a:spcAft>
              <a:buClr>
                <a:srgbClr val="888888"/>
              </a:buClr>
              <a:buSzPts val="2000"/>
              <a:buNone/>
              <a:defRPr>
                <a:solidFill>
                  <a:srgbClr val="888888"/>
                </a:solidFill>
              </a:defRPr>
            </a:lvl4pPr>
            <a:lvl5pPr lvl="4" algn="ctr">
              <a:spcBef>
                <a:spcPts val="469"/>
              </a:spcBef>
              <a:spcAft>
                <a:spcPts val="0"/>
              </a:spcAft>
              <a:buClr>
                <a:srgbClr val="888888"/>
              </a:buClr>
              <a:buSzPts val="2000"/>
              <a:buNone/>
              <a:defRPr>
                <a:solidFill>
                  <a:srgbClr val="888888"/>
                </a:solidFill>
              </a:defRPr>
            </a:lvl5pPr>
            <a:lvl6pPr lvl="5" algn="ctr">
              <a:spcBef>
                <a:spcPts val="469"/>
              </a:spcBef>
              <a:spcAft>
                <a:spcPts val="0"/>
              </a:spcAft>
              <a:buClr>
                <a:srgbClr val="888888"/>
              </a:buClr>
              <a:buSzPts val="2000"/>
              <a:buNone/>
              <a:defRPr>
                <a:solidFill>
                  <a:srgbClr val="888888"/>
                </a:solidFill>
              </a:defRPr>
            </a:lvl6pPr>
            <a:lvl7pPr lvl="6" algn="ctr">
              <a:spcBef>
                <a:spcPts val="469"/>
              </a:spcBef>
              <a:spcAft>
                <a:spcPts val="0"/>
              </a:spcAft>
              <a:buClr>
                <a:srgbClr val="888888"/>
              </a:buClr>
              <a:buSzPts val="2000"/>
              <a:buNone/>
              <a:defRPr>
                <a:solidFill>
                  <a:srgbClr val="888888"/>
                </a:solidFill>
              </a:defRPr>
            </a:lvl7pPr>
            <a:lvl8pPr lvl="7" algn="ctr">
              <a:spcBef>
                <a:spcPts val="469"/>
              </a:spcBef>
              <a:spcAft>
                <a:spcPts val="0"/>
              </a:spcAft>
              <a:buClr>
                <a:srgbClr val="888888"/>
              </a:buClr>
              <a:buSzPts val="2000"/>
              <a:buNone/>
              <a:defRPr>
                <a:solidFill>
                  <a:srgbClr val="888888"/>
                </a:solidFill>
              </a:defRPr>
            </a:lvl8pPr>
            <a:lvl9pPr lvl="8" algn="ctr">
              <a:spcBef>
                <a:spcPts val="469"/>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690019" y="-594519"/>
            <a:ext cx="4525963" cy="89154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70513" y="2085975"/>
            <a:ext cx="5851525" cy="222885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830263" y="-60324"/>
            <a:ext cx="5851525" cy="652145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95300" y="1600200"/>
            <a:ext cx="8915400" cy="4525963"/>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495300" y="1600200"/>
            <a:ext cx="437515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6" name="Google Shape;76;p17"/>
          <p:cNvSpPr txBox="1">
            <a:spLocks noGrp="1"/>
          </p:cNvSpPr>
          <p:nvPr>
            <p:ph type="body" idx="2"/>
          </p:nvPr>
        </p:nvSpPr>
        <p:spPr>
          <a:xfrm>
            <a:off x="5035550" y="1600200"/>
            <a:ext cx="437515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7" name="Google Shape;77;p17"/>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782506" y="4406900"/>
            <a:ext cx="8420100" cy="1362075"/>
          </a:xfrm>
          <a:prstGeom prst="rect">
            <a:avLst/>
          </a:prstGeom>
          <a:noFill/>
          <a:ln>
            <a:noFill/>
          </a:ln>
        </p:spPr>
        <p:txBody>
          <a:bodyPr spcFirstLastPara="1" wrap="square" lIns="107269" tIns="53620" rIns="107269" bIns="53620" anchor="t" anchorCtr="0">
            <a:noAutofit/>
          </a:bodyPr>
          <a:lstStyle>
            <a:lvl1pPr lvl="0" algn="l">
              <a:spcBef>
                <a:spcPts val="0"/>
              </a:spcBef>
              <a:spcAft>
                <a:spcPts val="0"/>
              </a:spcAft>
              <a:buClr>
                <a:schemeClr val="dk1"/>
              </a:buClr>
              <a:buSzPts val="4000"/>
              <a:buFont typeface="Calibri"/>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782506" y="2906713"/>
            <a:ext cx="8420100" cy="1500187"/>
          </a:xfrm>
          <a:prstGeom prst="rect">
            <a:avLst/>
          </a:prstGeom>
          <a:noFill/>
          <a:ln>
            <a:noFill/>
          </a:ln>
        </p:spPr>
        <p:txBody>
          <a:bodyPr spcFirstLastPara="1" wrap="square" lIns="107269" tIns="53620" rIns="107269" bIns="53620" anchor="b" anchorCtr="0">
            <a:noAutofit/>
          </a:bodyPr>
          <a:lstStyle>
            <a:lvl1pPr marL="536433" lvl="0" indent="-268216" algn="l">
              <a:spcBef>
                <a:spcPts val="469"/>
              </a:spcBef>
              <a:spcAft>
                <a:spcPts val="0"/>
              </a:spcAft>
              <a:buClr>
                <a:srgbClr val="888888"/>
              </a:buClr>
              <a:buSzPts val="2000"/>
              <a:buNone/>
              <a:defRPr sz="2300">
                <a:solidFill>
                  <a:srgbClr val="888888"/>
                </a:solidFill>
              </a:defRPr>
            </a:lvl1pPr>
            <a:lvl2pPr marL="1072866" lvl="1" indent="-268216" algn="l">
              <a:spcBef>
                <a:spcPts val="422"/>
              </a:spcBef>
              <a:spcAft>
                <a:spcPts val="0"/>
              </a:spcAft>
              <a:buClr>
                <a:srgbClr val="888888"/>
              </a:buClr>
              <a:buSzPts val="1800"/>
              <a:buNone/>
              <a:defRPr sz="2100">
                <a:solidFill>
                  <a:srgbClr val="888888"/>
                </a:solidFill>
              </a:defRPr>
            </a:lvl2pPr>
            <a:lvl3pPr marL="1609298" lvl="2" indent="-268216" algn="l">
              <a:spcBef>
                <a:spcPts val="375"/>
              </a:spcBef>
              <a:spcAft>
                <a:spcPts val="0"/>
              </a:spcAft>
              <a:buClr>
                <a:srgbClr val="888888"/>
              </a:buClr>
              <a:buSzPts val="1600"/>
              <a:buNone/>
              <a:defRPr sz="1900">
                <a:solidFill>
                  <a:srgbClr val="888888"/>
                </a:solidFill>
              </a:defRPr>
            </a:lvl3pPr>
            <a:lvl4pPr marL="2145731" lvl="3" indent="-268216" algn="l">
              <a:spcBef>
                <a:spcPts val="329"/>
              </a:spcBef>
              <a:spcAft>
                <a:spcPts val="0"/>
              </a:spcAft>
              <a:buClr>
                <a:srgbClr val="888888"/>
              </a:buClr>
              <a:buSzPts val="1400"/>
              <a:buNone/>
              <a:defRPr sz="1600">
                <a:solidFill>
                  <a:srgbClr val="888888"/>
                </a:solidFill>
              </a:defRPr>
            </a:lvl4pPr>
            <a:lvl5pPr marL="2682164" lvl="4" indent="-268216" algn="l">
              <a:spcBef>
                <a:spcPts val="329"/>
              </a:spcBef>
              <a:spcAft>
                <a:spcPts val="0"/>
              </a:spcAft>
              <a:buClr>
                <a:srgbClr val="888888"/>
              </a:buClr>
              <a:buSzPts val="1400"/>
              <a:buNone/>
              <a:defRPr sz="1600">
                <a:solidFill>
                  <a:srgbClr val="888888"/>
                </a:solidFill>
              </a:defRPr>
            </a:lvl5pPr>
            <a:lvl6pPr marL="3218597" lvl="5" indent="-268216" algn="l">
              <a:spcBef>
                <a:spcPts val="329"/>
              </a:spcBef>
              <a:spcAft>
                <a:spcPts val="0"/>
              </a:spcAft>
              <a:buClr>
                <a:srgbClr val="888888"/>
              </a:buClr>
              <a:buSzPts val="1400"/>
              <a:buNone/>
              <a:defRPr sz="1600">
                <a:solidFill>
                  <a:srgbClr val="888888"/>
                </a:solidFill>
              </a:defRPr>
            </a:lvl6pPr>
            <a:lvl7pPr marL="3755029" lvl="6" indent="-268216" algn="l">
              <a:spcBef>
                <a:spcPts val="329"/>
              </a:spcBef>
              <a:spcAft>
                <a:spcPts val="0"/>
              </a:spcAft>
              <a:buClr>
                <a:srgbClr val="888888"/>
              </a:buClr>
              <a:buSzPts val="1400"/>
              <a:buNone/>
              <a:defRPr sz="1600">
                <a:solidFill>
                  <a:srgbClr val="888888"/>
                </a:solidFill>
              </a:defRPr>
            </a:lvl7pPr>
            <a:lvl8pPr marL="4291462" lvl="7" indent="-268216" algn="l">
              <a:spcBef>
                <a:spcPts val="329"/>
              </a:spcBef>
              <a:spcAft>
                <a:spcPts val="0"/>
              </a:spcAft>
              <a:buClr>
                <a:srgbClr val="888888"/>
              </a:buClr>
              <a:buSzPts val="1400"/>
              <a:buNone/>
              <a:defRPr sz="1600">
                <a:solidFill>
                  <a:srgbClr val="888888"/>
                </a:solidFill>
              </a:defRPr>
            </a:lvl8pPr>
            <a:lvl9pPr marL="4827895" lvl="8" indent="-268216" algn="l">
              <a:spcBef>
                <a:spcPts val="329"/>
              </a:spcBef>
              <a:spcAft>
                <a:spcPts val="0"/>
              </a:spcAft>
              <a:buClr>
                <a:srgbClr val="888888"/>
              </a:buClr>
              <a:buSzPts val="1400"/>
              <a:buNone/>
              <a:defRPr sz="1600">
                <a:solidFill>
                  <a:srgbClr val="888888"/>
                </a:solidFill>
              </a:defRPr>
            </a:lvl9pPr>
          </a:lstStyle>
          <a:p>
            <a:endParaRPr/>
          </a:p>
        </p:txBody>
      </p:sp>
      <p:sp>
        <p:nvSpPr>
          <p:cNvPr id="83" name="Google Shape;83;p18"/>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495300" y="1535113"/>
            <a:ext cx="4376870" cy="639763"/>
          </a:xfrm>
          <a:prstGeom prst="rect">
            <a:avLst/>
          </a:prstGeom>
          <a:noFill/>
          <a:ln>
            <a:noFill/>
          </a:ln>
        </p:spPr>
        <p:txBody>
          <a:bodyPr spcFirstLastPara="1" wrap="square" lIns="107269" tIns="53620" rIns="107269" bIns="53620" anchor="b" anchorCtr="0">
            <a:noAutofit/>
          </a:bodyPr>
          <a:lstStyle>
            <a:lvl1pPr marL="536433" lvl="0" indent="-268216" algn="l">
              <a:spcBef>
                <a:spcPts val="563"/>
              </a:spcBef>
              <a:spcAft>
                <a:spcPts val="0"/>
              </a:spcAft>
              <a:buClr>
                <a:schemeClr val="dk1"/>
              </a:buClr>
              <a:buSzPts val="2400"/>
              <a:buNone/>
              <a:defRPr sz="2800" b="1"/>
            </a:lvl1pPr>
            <a:lvl2pPr marL="1072866" lvl="1" indent="-268216" algn="l">
              <a:spcBef>
                <a:spcPts val="469"/>
              </a:spcBef>
              <a:spcAft>
                <a:spcPts val="0"/>
              </a:spcAft>
              <a:buClr>
                <a:schemeClr val="dk1"/>
              </a:buClr>
              <a:buSzPts val="2000"/>
              <a:buNone/>
              <a:defRPr sz="2300" b="1"/>
            </a:lvl2pPr>
            <a:lvl3pPr marL="1609298" lvl="2" indent="-268216" algn="l">
              <a:spcBef>
                <a:spcPts val="422"/>
              </a:spcBef>
              <a:spcAft>
                <a:spcPts val="0"/>
              </a:spcAft>
              <a:buClr>
                <a:schemeClr val="dk1"/>
              </a:buClr>
              <a:buSzPts val="1800"/>
              <a:buNone/>
              <a:defRPr sz="2100" b="1"/>
            </a:lvl3pPr>
            <a:lvl4pPr marL="2145731" lvl="3" indent="-268216" algn="l">
              <a:spcBef>
                <a:spcPts val="375"/>
              </a:spcBef>
              <a:spcAft>
                <a:spcPts val="0"/>
              </a:spcAft>
              <a:buClr>
                <a:schemeClr val="dk1"/>
              </a:buClr>
              <a:buSzPts val="1600"/>
              <a:buNone/>
              <a:defRPr sz="1900" b="1"/>
            </a:lvl4pPr>
            <a:lvl5pPr marL="2682164" lvl="4" indent="-268216" algn="l">
              <a:spcBef>
                <a:spcPts val="375"/>
              </a:spcBef>
              <a:spcAft>
                <a:spcPts val="0"/>
              </a:spcAft>
              <a:buClr>
                <a:schemeClr val="dk1"/>
              </a:buClr>
              <a:buSzPts val="1600"/>
              <a:buNone/>
              <a:defRPr sz="1900" b="1"/>
            </a:lvl5pPr>
            <a:lvl6pPr marL="3218597" lvl="5" indent="-268216" algn="l">
              <a:spcBef>
                <a:spcPts val="375"/>
              </a:spcBef>
              <a:spcAft>
                <a:spcPts val="0"/>
              </a:spcAft>
              <a:buClr>
                <a:schemeClr val="dk1"/>
              </a:buClr>
              <a:buSzPts val="1600"/>
              <a:buNone/>
              <a:defRPr sz="1900" b="1"/>
            </a:lvl6pPr>
            <a:lvl7pPr marL="3755029" lvl="6" indent="-268216" algn="l">
              <a:spcBef>
                <a:spcPts val="375"/>
              </a:spcBef>
              <a:spcAft>
                <a:spcPts val="0"/>
              </a:spcAft>
              <a:buClr>
                <a:schemeClr val="dk1"/>
              </a:buClr>
              <a:buSzPts val="1600"/>
              <a:buNone/>
              <a:defRPr sz="1900" b="1"/>
            </a:lvl7pPr>
            <a:lvl8pPr marL="4291462" lvl="7" indent="-268216" algn="l">
              <a:spcBef>
                <a:spcPts val="375"/>
              </a:spcBef>
              <a:spcAft>
                <a:spcPts val="0"/>
              </a:spcAft>
              <a:buClr>
                <a:schemeClr val="dk1"/>
              </a:buClr>
              <a:buSzPts val="1600"/>
              <a:buNone/>
              <a:defRPr sz="1900" b="1"/>
            </a:lvl8pPr>
            <a:lvl9pPr marL="4827895" lvl="8" indent="-268216" algn="l">
              <a:spcBef>
                <a:spcPts val="375"/>
              </a:spcBef>
              <a:spcAft>
                <a:spcPts val="0"/>
              </a:spcAft>
              <a:buClr>
                <a:schemeClr val="dk1"/>
              </a:buClr>
              <a:buSzPts val="1600"/>
              <a:buNone/>
              <a:defRPr sz="1900" b="1"/>
            </a:lvl9pPr>
          </a:lstStyle>
          <a:p>
            <a:endParaRPr/>
          </a:p>
        </p:txBody>
      </p:sp>
      <p:sp>
        <p:nvSpPr>
          <p:cNvPr id="89" name="Google Shape;89;p19"/>
          <p:cNvSpPr txBox="1">
            <a:spLocks noGrp="1"/>
          </p:cNvSpPr>
          <p:nvPr>
            <p:ph type="body" idx="2"/>
          </p:nvPr>
        </p:nvSpPr>
        <p:spPr>
          <a:xfrm>
            <a:off x="495300" y="2174875"/>
            <a:ext cx="4376870" cy="3951288"/>
          </a:xfrm>
          <a:prstGeom prst="rect">
            <a:avLst/>
          </a:prstGeom>
          <a:noFill/>
          <a:ln>
            <a:noFill/>
          </a:ln>
        </p:spPr>
        <p:txBody>
          <a:bodyPr spcFirstLastPara="1" wrap="square" lIns="107269" tIns="53620" rIns="107269" bIns="53620" anchor="t" anchorCtr="0">
            <a:noAutofit/>
          </a:bodyPr>
          <a:lstStyle>
            <a:lvl1pPr marL="536433" lvl="0" indent="-447027" algn="l">
              <a:spcBef>
                <a:spcPts val="563"/>
              </a:spcBef>
              <a:spcAft>
                <a:spcPts val="0"/>
              </a:spcAft>
              <a:buClr>
                <a:schemeClr val="dk1"/>
              </a:buClr>
              <a:buSzPts val="2400"/>
              <a:buChar char="•"/>
              <a:defRPr sz="2800"/>
            </a:lvl1pPr>
            <a:lvl2pPr marL="1072866" lvl="1" indent="-417225" algn="l">
              <a:spcBef>
                <a:spcPts val="469"/>
              </a:spcBef>
              <a:spcAft>
                <a:spcPts val="0"/>
              </a:spcAft>
              <a:buClr>
                <a:schemeClr val="dk1"/>
              </a:buClr>
              <a:buSzPts val="2000"/>
              <a:buChar char="–"/>
              <a:defRPr sz="2300"/>
            </a:lvl2pPr>
            <a:lvl3pPr marL="1609298" lvl="2" indent="-402325" algn="l">
              <a:spcBef>
                <a:spcPts val="422"/>
              </a:spcBef>
              <a:spcAft>
                <a:spcPts val="0"/>
              </a:spcAft>
              <a:buClr>
                <a:schemeClr val="dk1"/>
              </a:buClr>
              <a:buSzPts val="1800"/>
              <a:buChar char="•"/>
              <a:defRPr sz="2100"/>
            </a:lvl3pPr>
            <a:lvl4pPr marL="2145731" lvl="3" indent="-387424" algn="l">
              <a:spcBef>
                <a:spcPts val="375"/>
              </a:spcBef>
              <a:spcAft>
                <a:spcPts val="0"/>
              </a:spcAft>
              <a:buClr>
                <a:schemeClr val="dk1"/>
              </a:buClr>
              <a:buSzPts val="1600"/>
              <a:buChar char="–"/>
              <a:defRPr sz="1900"/>
            </a:lvl4pPr>
            <a:lvl5pPr marL="2682164" lvl="4" indent="-387424" algn="l">
              <a:spcBef>
                <a:spcPts val="375"/>
              </a:spcBef>
              <a:spcAft>
                <a:spcPts val="0"/>
              </a:spcAft>
              <a:buClr>
                <a:schemeClr val="dk1"/>
              </a:buClr>
              <a:buSzPts val="1600"/>
              <a:buChar char="»"/>
              <a:defRPr sz="1900"/>
            </a:lvl5pPr>
            <a:lvl6pPr marL="3218597" lvl="5" indent="-387424" algn="l">
              <a:spcBef>
                <a:spcPts val="375"/>
              </a:spcBef>
              <a:spcAft>
                <a:spcPts val="0"/>
              </a:spcAft>
              <a:buClr>
                <a:schemeClr val="dk1"/>
              </a:buClr>
              <a:buSzPts val="1600"/>
              <a:buChar char="•"/>
              <a:defRPr sz="1900"/>
            </a:lvl6pPr>
            <a:lvl7pPr marL="3755029" lvl="6" indent="-387424" algn="l">
              <a:spcBef>
                <a:spcPts val="375"/>
              </a:spcBef>
              <a:spcAft>
                <a:spcPts val="0"/>
              </a:spcAft>
              <a:buClr>
                <a:schemeClr val="dk1"/>
              </a:buClr>
              <a:buSzPts val="1600"/>
              <a:buChar char="•"/>
              <a:defRPr sz="1900"/>
            </a:lvl7pPr>
            <a:lvl8pPr marL="4291462" lvl="7" indent="-387424" algn="l">
              <a:spcBef>
                <a:spcPts val="375"/>
              </a:spcBef>
              <a:spcAft>
                <a:spcPts val="0"/>
              </a:spcAft>
              <a:buClr>
                <a:schemeClr val="dk1"/>
              </a:buClr>
              <a:buSzPts val="1600"/>
              <a:buChar char="•"/>
              <a:defRPr sz="1900"/>
            </a:lvl8pPr>
            <a:lvl9pPr marL="4827895" lvl="8" indent="-387424" algn="l">
              <a:spcBef>
                <a:spcPts val="375"/>
              </a:spcBef>
              <a:spcAft>
                <a:spcPts val="0"/>
              </a:spcAft>
              <a:buClr>
                <a:schemeClr val="dk1"/>
              </a:buClr>
              <a:buSzPts val="1600"/>
              <a:buChar char="•"/>
              <a:defRPr sz="1900"/>
            </a:lvl9pPr>
          </a:lstStyle>
          <a:p>
            <a:endParaRPr/>
          </a:p>
        </p:txBody>
      </p:sp>
      <p:sp>
        <p:nvSpPr>
          <p:cNvPr id="90" name="Google Shape;90;p19"/>
          <p:cNvSpPr txBox="1">
            <a:spLocks noGrp="1"/>
          </p:cNvSpPr>
          <p:nvPr>
            <p:ph type="body" idx="3"/>
          </p:nvPr>
        </p:nvSpPr>
        <p:spPr>
          <a:xfrm>
            <a:off x="5032111" y="1535113"/>
            <a:ext cx="4378590" cy="639763"/>
          </a:xfrm>
          <a:prstGeom prst="rect">
            <a:avLst/>
          </a:prstGeom>
          <a:noFill/>
          <a:ln>
            <a:noFill/>
          </a:ln>
        </p:spPr>
        <p:txBody>
          <a:bodyPr spcFirstLastPara="1" wrap="square" lIns="107269" tIns="53620" rIns="107269" bIns="53620" anchor="b" anchorCtr="0">
            <a:noAutofit/>
          </a:bodyPr>
          <a:lstStyle>
            <a:lvl1pPr marL="536433" lvl="0" indent="-268216" algn="l">
              <a:spcBef>
                <a:spcPts val="563"/>
              </a:spcBef>
              <a:spcAft>
                <a:spcPts val="0"/>
              </a:spcAft>
              <a:buClr>
                <a:schemeClr val="dk1"/>
              </a:buClr>
              <a:buSzPts val="2400"/>
              <a:buNone/>
              <a:defRPr sz="2800" b="1"/>
            </a:lvl1pPr>
            <a:lvl2pPr marL="1072866" lvl="1" indent="-268216" algn="l">
              <a:spcBef>
                <a:spcPts val="469"/>
              </a:spcBef>
              <a:spcAft>
                <a:spcPts val="0"/>
              </a:spcAft>
              <a:buClr>
                <a:schemeClr val="dk1"/>
              </a:buClr>
              <a:buSzPts val="2000"/>
              <a:buNone/>
              <a:defRPr sz="2300" b="1"/>
            </a:lvl2pPr>
            <a:lvl3pPr marL="1609298" lvl="2" indent="-268216" algn="l">
              <a:spcBef>
                <a:spcPts val="422"/>
              </a:spcBef>
              <a:spcAft>
                <a:spcPts val="0"/>
              </a:spcAft>
              <a:buClr>
                <a:schemeClr val="dk1"/>
              </a:buClr>
              <a:buSzPts val="1800"/>
              <a:buNone/>
              <a:defRPr sz="2100" b="1"/>
            </a:lvl3pPr>
            <a:lvl4pPr marL="2145731" lvl="3" indent="-268216" algn="l">
              <a:spcBef>
                <a:spcPts val="375"/>
              </a:spcBef>
              <a:spcAft>
                <a:spcPts val="0"/>
              </a:spcAft>
              <a:buClr>
                <a:schemeClr val="dk1"/>
              </a:buClr>
              <a:buSzPts val="1600"/>
              <a:buNone/>
              <a:defRPr sz="1900" b="1"/>
            </a:lvl4pPr>
            <a:lvl5pPr marL="2682164" lvl="4" indent="-268216" algn="l">
              <a:spcBef>
                <a:spcPts val="375"/>
              </a:spcBef>
              <a:spcAft>
                <a:spcPts val="0"/>
              </a:spcAft>
              <a:buClr>
                <a:schemeClr val="dk1"/>
              </a:buClr>
              <a:buSzPts val="1600"/>
              <a:buNone/>
              <a:defRPr sz="1900" b="1"/>
            </a:lvl5pPr>
            <a:lvl6pPr marL="3218597" lvl="5" indent="-268216" algn="l">
              <a:spcBef>
                <a:spcPts val="375"/>
              </a:spcBef>
              <a:spcAft>
                <a:spcPts val="0"/>
              </a:spcAft>
              <a:buClr>
                <a:schemeClr val="dk1"/>
              </a:buClr>
              <a:buSzPts val="1600"/>
              <a:buNone/>
              <a:defRPr sz="1900" b="1"/>
            </a:lvl6pPr>
            <a:lvl7pPr marL="3755029" lvl="6" indent="-268216" algn="l">
              <a:spcBef>
                <a:spcPts val="375"/>
              </a:spcBef>
              <a:spcAft>
                <a:spcPts val="0"/>
              </a:spcAft>
              <a:buClr>
                <a:schemeClr val="dk1"/>
              </a:buClr>
              <a:buSzPts val="1600"/>
              <a:buNone/>
              <a:defRPr sz="1900" b="1"/>
            </a:lvl7pPr>
            <a:lvl8pPr marL="4291462" lvl="7" indent="-268216" algn="l">
              <a:spcBef>
                <a:spcPts val="375"/>
              </a:spcBef>
              <a:spcAft>
                <a:spcPts val="0"/>
              </a:spcAft>
              <a:buClr>
                <a:schemeClr val="dk1"/>
              </a:buClr>
              <a:buSzPts val="1600"/>
              <a:buNone/>
              <a:defRPr sz="1900" b="1"/>
            </a:lvl8pPr>
            <a:lvl9pPr marL="4827895" lvl="8" indent="-268216" algn="l">
              <a:spcBef>
                <a:spcPts val="375"/>
              </a:spcBef>
              <a:spcAft>
                <a:spcPts val="0"/>
              </a:spcAft>
              <a:buClr>
                <a:schemeClr val="dk1"/>
              </a:buClr>
              <a:buSzPts val="1600"/>
              <a:buNone/>
              <a:defRPr sz="1900" b="1"/>
            </a:lvl9pPr>
          </a:lstStyle>
          <a:p>
            <a:endParaRPr/>
          </a:p>
        </p:txBody>
      </p:sp>
      <p:sp>
        <p:nvSpPr>
          <p:cNvPr id="91" name="Google Shape;91;p19"/>
          <p:cNvSpPr txBox="1">
            <a:spLocks noGrp="1"/>
          </p:cNvSpPr>
          <p:nvPr>
            <p:ph type="body" idx="4"/>
          </p:nvPr>
        </p:nvSpPr>
        <p:spPr>
          <a:xfrm>
            <a:off x="5032111" y="2174875"/>
            <a:ext cx="4378590" cy="3951288"/>
          </a:xfrm>
          <a:prstGeom prst="rect">
            <a:avLst/>
          </a:prstGeom>
          <a:noFill/>
          <a:ln>
            <a:noFill/>
          </a:ln>
        </p:spPr>
        <p:txBody>
          <a:bodyPr spcFirstLastPara="1" wrap="square" lIns="107269" tIns="53620" rIns="107269" bIns="53620" anchor="t" anchorCtr="0">
            <a:noAutofit/>
          </a:bodyPr>
          <a:lstStyle>
            <a:lvl1pPr marL="536433" lvl="0" indent="-447027" algn="l">
              <a:spcBef>
                <a:spcPts val="563"/>
              </a:spcBef>
              <a:spcAft>
                <a:spcPts val="0"/>
              </a:spcAft>
              <a:buClr>
                <a:schemeClr val="dk1"/>
              </a:buClr>
              <a:buSzPts val="2400"/>
              <a:buChar char="•"/>
              <a:defRPr sz="2800"/>
            </a:lvl1pPr>
            <a:lvl2pPr marL="1072866" lvl="1" indent="-417225" algn="l">
              <a:spcBef>
                <a:spcPts val="469"/>
              </a:spcBef>
              <a:spcAft>
                <a:spcPts val="0"/>
              </a:spcAft>
              <a:buClr>
                <a:schemeClr val="dk1"/>
              </a:buClr>
              <a:buSzPts val="2000"/>
              <a:buChar char="–"/>
              <a:defRPr sz="2300"/>
            </a:lvl2pPr>
            <a:lvl3pPr marL="1609298" lvl="2" indent="-402325" algn="l">
              <a:spcBef>
                <a:spcPts val="422"/>
              </a:spcBef>
              <a:spcAft>
                <a:spcPts val="0"/>
              </a:spcAft>
              <a:buClr>
                <a:schemeClr val="dk1"/>
              </a:buClr>
              <a:buSzPts val="1800"/>
              <a:buChar char="•"/>
              <a:defRPr sz="2100"/>
            </a:lvl3pPr>
            <a:lvl4pPr marL="2145731" lvl="3" indent="-387424" algn="l">
              <a:spcBef>
                <a:spcPts val="375"/>
              </a:spcBef>
              <a:spcAft>
                <a:spcPts val="0"/>
              </a:spcAft>
              <a:buClr>
                <a:schemeClr val="dk1"/>
              </a:buClr>
              <a:buSzPts val="1600"/>
              <a:buChar char="–"/>
              <a:defRPr sz="1900"/>
            </a:lvl4pPr>
            <a:lvl5pPr marL="2682164" lvl="4" indent="-387424" algn="l">
              <a:spcBef>
                <a:spcPts val="375"/>
              </a:spcBef>
              <a:spcAft>
                <a:spcPts val="0"/>
              </a:spcAft>
              <a:buClr>
                <a:schemeClr val="dk1"/>
              </a:buClr>
              <a:buSzPts val="1600"/>
              <a:buChar char="»"/>
              <a:defRPr sz="1900"/>
            </a:lvl5pPr>
            <a:lvl6pPr marL="3218597" lvl="5" indent="-387424" algn="l">
              <a:spcBef>
                <a:spcPts val="375"/>
              </a:spcBef>
              <a:spcAft>
                <a:spcPts val="0"/>
              </a:spcAft>
              <a:buClr>
                <a:schemeClr val="dk1"/>
              </a:buClr>
              <a:buSzPts val="1600"/>
              <a:buChar char="•"/>
              <a:defRPr sz="1900"/>
            </a:lvl6pPr>
            <a:lvl7pPr marL="3755029" lvl="6" indent="-387424" algn="l">
              <a:spcBef>
                <a:spcPts val="375"/>
              </a:spcBef>
              <a:spcAft>
                <a:spcPts val="0"/>
              </a:spcAft>
              <a:buClr>
                <a:schemeClr val="dk1"/>
              </a:buClr>
              <a:buSzPts val="1600"/>
              <a:buChar char="•"/>
              <a:defRPr sz="1900"/>
            </a:lvl7pPr>
            <a:lvl8pPr marL="4291462" lvl="7" indent="-387424" algn="l">
              <a:spcBef>
                <a:spcPts val="375"/>
              </a:spcBef>
              <a:spcAft>
                <a:spcPts val="0"/>
              </a:spcAft>
              <a:buClr>
                <a:schemeClr val="dk1"/>
              </a:buClr>
              <a:buSzPts val="1600"/>
              <a:buChar char="•"/>
              <a:defRPr sz="1900"/>
            </a:lvl8pPr>
            <a:lvl9pPr marL="4827895" lvl="8" indent="-387424" algn="l">
              <a:spcBef>
                <a:spcPts val="375"/>
              </a:spcBef>
              <a:spcAft>
                <a:spcPts val="0"/>
              </a:spcAft>
              <a:buClr>
                <a:schemeClr val="dk1"/>
              </a:buClr>
              <a:buSzPts val="1600"/>
              <a:buChar char="•"/>
              <a:defRPr sz="1900"/>
            </a:lvl9pPr>
          </a:lstStyle>
          <a:p>
            <a:endParaRPr/>
          </a:p>
        </p:txBody>
      </p:sp>
      <p:sp>
        <p:nvSpPr>
          <p:cNvPr id="92" name="Google Shape;92;p19"/>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95300" y="273052"/>
            <a:ext cx="3259006" cy="1162049"/>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872971" y="273052"/>
            <a:ext cx="5537729" cy="5853113"/>
          </a:xfrm>
          <a:prstGeom prst="rect">
            <a:avLst/>
          </a:prstGeom>
          <a:noFill/>
          <a:ln>
            <a:noFill/>
          </a:ln>
        </p:spPr>
        <p:txBody>
          <a:bodyPr spcFirstLastPara="1" wrap="square" lIns="107269" tIns="53620" rIns="107269" bIns="53620" anchor="t" anchorCtr="0">
            <a:noAutofit/>
          </a:bodyPr>
          <a:lstStyle>
            <a:lvl1pPr marL="536433" lvl="0" indent="-506631" algn="l">
              <a:spcBef>
                <a:spcPts val="751"/>
              </a:spcBef>
              <a:spcAft>
                <a:spcPts val="0"/>
              </a:spcAft>
              <a:buClr>
                <a:schemeClr val="dk1"/>
              </a:buClr>
              <a:buSzPts val="3200"/>
              <a:buChar char="•"/>
              <a:defRPr sz="3800"/>
            </a:lvl1pPr>
            <a:lvl2pPr marL="1072866" lvl="1" indent="-476829" algn="l">
              <a:spcBef>
                <a:spcPts val="657"/>
              </a:spcBef>
              <a:spcAft>
                <a:spcPts val="0"/>
              </a:spcAft>
              <a:buClr>
                <a:schemeClr val="dk1"/>
              </a:buClr>
              <a:buSzPts val="2800"/>
              <a:buChar char="–"/>
              <a:defRPr sz="3300"/>
            </a:lvl2pPr>
            <a:lvl3pPr marL="1609298" lvl="2" indent="-447027" algn="l">
              <a:spcBef>
                <a:spcPts val="563"/>
              </a:spcBef>
              <a:spcAft>
                <a:spcPts val="0"/>
              </a:spcAft>
              <a:buClr>
                <a:schemeClr val="dk1"/>
              </a:buClr>
              <a:buSzPts val="2400"/>
              <a:buChar char="•"/>
              <a:defRPr sz="2800"/>
            </a:lvl3pPr>
            <a:lvl4pPr marL="2145731" lvl="3" indent="-417225" algn="l">
              <a:spcBef>
                <a:spcPts val="469"/>
              </a:spcBef>
              <a:spcAft>
                <a:spcPts val="0"/>
              </a:spcAft>
              <a:buClr>
                <a:schemeClr val="dk1"/>
              </a:buClr>
              <a:buSzPts val="2000"/>
              <a:buChar char="–"/>
              <a:defRPr sz="2300"/>
            </a:lvl4pPr>
            <a:lvl5pPr marL="2682164" lvl="4" indent="-417225" algn="l">
              <a:spcBef>
                <a:spcPts val="469"/>
              </a:spcBef>
              <a:spcAft>
                <a:spcPts val="0"/>
              </a:spcAft>
              <a:buClr>
                <a:schemeClr val="dk1"/>
              </a:buClr>
              <a:buSzPts val="2000"/>
              <a:buChar char="»"/>
              <a:defRPr sz="2300"/>
            </a:lvl5pPr>
            <a:lvl6pPr marL="3218597" lvl="5" indent="-417225" algn="l">
              <a:spcBef>
                <a:spcPts val="469"/>
              </a:spcBef>
              <a:spcAft>
                <a:spcPts val="0"/>
              </a:spcAft>
              <a:buClr>
                <a:schemeClr val="dk1"/>
              </a:buClr>
              <a:buSzPts val="2000"/>
              <a:buChar char="•"/>
              <a:defRPr sz="2300"/>
            </a:lvl6pPr>
            <a:lvl7pPr marL="3755029" lvl="6" indent="-417225" algn="l">
              <a:spcBef>
                <a:spcPts val="469"/>
              </a:spcBef>
              <a:spcAft>
                <a:spcPts val="0"/>
              </a:spcAft>
              <a:buClr>
                <a:schemeClr val="dk1"/>
              </a:buClr>
              <a:buSzPts val="2000"/>
              <a:buChar char="•"/>
              <a:defRPr sz="2300"/>
            </a:lvl7pPr>
            <a:lvl8pPr marL="4291462" lvl="7" indent="-417225" algn="l">
              <a:spcBef>
                <a:spcPts val="469"/>
              </a:spcBef>
              <a:spcAft>
                <a:spcPts val="0"/>
              </a:spcAft>
              <a:buClr>
                <a:schemeClr val="dk1"/>
              </a:buClr>
              <a:buSzPts val="2000"/>
              <a:buChar char="•"/>
              <a:defRPr sz="2300"/>
            </a:lvl8pPr>
            <a:lvl9pPr marL="4827895" lvl="8" indent="-417225" algn="l">
              <a:spcBef>
                <a:spcPts val="469"/>
              </a:spcBef>
              <a:spcAft>
                <a:spcPts val="0"/>
              </a:spcAft>
              <a:buClr>
                <a:schemeClr val="dk1"/>
              </a:buClr>
              <a:buSzPts val="2000"/>
              <a:buChar char="•"/>
              <a:defRPr sz="2300"/>
            </a:lvl9pPr>
          </a:lstStyle>
          <a:p>
            <a:endParaRPr/>
          </a:p>
        </p:txBody>
      </p:sp>
      <p:sp>
        <p:nvSpPr>
          <p:cNvPr id="102" name="Google Shape;102;p21"/>
          <p:cNvSpPr txBox="1">
            <a:spLocks noGrp="1"/>
          </p:cNvSpPr>
          <p:nvPr>
            <p:ph type="body" idx="2"/>
          </p:nvPr>
        </p:nvSpPr>
        <p:spPr>
          <a:xfrm>
            <a:off x="495300" y="1435101"/>
            <a:ext cx="3259006" cy="4691063"/>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03" name="Google Shape;103;p21"/>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941645" y="4800601"/>
            <a:ext cx="5943600" cy="566737"/>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1941645" y="612775"/>
            <a:ext cx="5943600" cy="4114800"/>
          </a:xfrm>
          <a:prstGeom prst="rect">
            <a:avLst/>
          </a:prstGeom>
          <a:noFill/>
          <a:ln>
            <a:noFill/>
          </a:ln>
        </p:spPr>
        <p:txBody>
          <a:bodyPr spcFirstLastPara="1" wrap="square" lIns="107269" tIns="53620" rIns="107269" bIns="53620" anchor="t" anchorCtr="0">
            <a:noAutofit/>
          </a:bodyPr>
          <a:lstStyle>
            <a:lvl1pPr marR="0" lvl="0" algn="l" rtl="0">
              <a:spcBef>
                <a:spcPts val="751"/>
              </a:spcBef>
              <a:spcAft>
                <a:spcPts val="0"/>
              </a:spcAft>
              <a:buClr>
                <a:schemeClr val="dk1"/>
              </a:buClr>
              <a:buSzPts val="3200"/>
              <a:buFont typeface="Arial"/>
              <a:buNone/>
              <a:defRPr sz="3800" b="0" i="0" u="none" strike="noStrike" cap="none">
                <a:solidFill>
                  <a:schemeClr val="dk1"/>
                </a:solidFill>
                <a:latin typeface="Calibri"/>
                <a:ea typeface="Calibri"/>
                <a:cs typeface="Calibri"/>
                <a:sym typeface="Calibri"/>
              </a:defRPr>
            </a:lvl1pPr>
            <a:lvl2pPr marR="0" lvl="1" algn="l" rtl="0">
              <a:spcBef>
                <a:spcPts val="657"/>
              </a:spcBef>
              <a:spcAft>
                <a:spcPts val="0"/>
              </a:spcAft>
              <a:buClr>
                <a:schemeClr val="dk1"/>
              </a:buClr>
              <a:buSzPts val="2800"/>
              <a:buFont typeface="Arial"/>
              <a:buNone/>
              <a:defRPr sz="3300" b="0" i="0" u="none" strike="noStrike" cap="none">
                <a:solidFill>
                  <a:schemeClr val="dk1"/>
                </a:solidFill>
                <a:latin typeface="Calibri"/>
                <a:ea typeface="Calibri"/>
                <a:cs typeface="Calibri"/>
                <a:sym typeface="Calibri"/>
              </a:defRPr>
            </a:lvl2pPr>
            <a:lvl3pPr marR="0" lvl="2" algn="l" rtl="0">
              <a:spcBef>
                <a:spcPts val="563"/>
              </a:spcBef>
              <a:spcAft>
                <a:spcPts val="0"/>
              </a:spcAft>
              <a:buClr>
                <a:schemeClr val="dk1"/>
              </a:buClr>
              <a:buSzPts val="2400"/>
              <a:buFont typeface="Arial"/>
              <a:buNone/>
              <a:defRPr sz="2800" b="0" i="0" u="none" strike="noStrike" cap="none">
                <a:solidFill>
                  <a:schemeClr val="dk1"/>
                </a:solidFill>
                <a:latin typeface="Calibri"/>
                <a:ea typeface="Calibri"/>
                <a:cs typeface="Calibri"/>
                <a:sym typeface="Calibri"/>
              </a:defRPr>
            </a:lvl3pPr>
            <a:lvl4pPr marR="0" lvl="3"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4pPr>
            <a:lvl5pPr marR="0" lvl="4"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5pPr>
            <a:lvl6pPr marR="0" lvl="5"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6pPr>
            <a:lvl7pPr marR="0" lvl="6"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7pPr>
            <a:lvl8pPr marR="0" lvl="7"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8pPr>
            <a:lvl9pPr marR="0" lvl="8"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1941645" y="5367338"/>
            <a:ext cx="5943600" cy="804861"/>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10" name="Google Shape;110;p22"/>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95300" y="1600200"/>
            <a:ext cx="8915400" cy="4525963"/>
          </a:xfrm>
          <a:prstGeom prst="rect">
            <a:avLst/>
          </a:prstGeom>
          <a:noFill/>
          <a:ln>
            <a:noFill/>
          </a:ln>
        </p:spPr>
        <p:txBody>
          <a:bodyPr spcFirstLastPara="1" wrap="square" lIns="107269" tIns="53620" rIns="107269" bIns="5362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marR="0" lvl="0" algn="l"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fld id="{00000000-1234-1234-1234-123412341234}" type="slidenum">
              <a:rPr lang="es-419" smtClean="0"/>
              <a:pPr/>
              <a:t>‹#›</a:t>
            </a:fld>
            <a:endParaRPr lang="es-419"/>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p:txBody>
          <a:bodyPr>
            <a:noAutofit/>
          </a:bodyPr>
          <a:lstStyle/>
          <a:p>
            <a:pPr lvl="0"/>
            <a:r>
              <a:rPr lang="es-419" sz="4400" dirty="0"/>
              <a:t>Meetings </a:t>
            </a:r>
            <a:r>
              <a:rPr lang="es-419" sz="4400" dirty="0" err="1"/>
              <a:t>management</a:t>
            </a:r>
            <a:endParaRPr lang="it-IT" sz="4200" dirty="0"/>
          </a:p>
        </p:txBody>
      </p:sp>
      <p:sp>
        <p:nvSpPr>
          <p:cNvPr id="130" name="Google Shape;130;p25"/>
          <p:cNvSpPr txBox="1">
            <a:spLocks noGrp="1"/>
          </p:cNvSpPr>
          <p:nvPr>
            <p:ph type="subTitle" idx="1"/>
          </p:nvPr>
        </p:nvSpPr>
        <p:spPr/>
        <p:txBody>
          <a:bodyPr/>
          <a:lstStyle/>
          <a:p>
            <a:pPr lvl="0"/>
            <a:r>
              <a:rPr lang="en-US" dirty="0"/>
              <a:t>Web technologies</a:t>
            </a:r>
          </a:p>
          <a:p>
            <a:pPr lvl="0"/>
            <a:r>
              <a:rPr lang="en-US" dirty="0"/>
              <a:t>Exercise #5 for exam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DAO &amp; model objects</a:t>
            </a:r>
          </a:p>
        </p:txBody>
      </p:sp>
      <p:sp>
        <p:nvSpPr>
          <p:cNvPr id="3" name="Text Placeholder 2"/>
          <p:cNvSpPr>
            <a:spLocks noGrp="1"/>
          </p:cNvSpPr>
          <p:nvPr>
            <p:ph type="body" idx="1"/>
          </p:nvPr>
        </p:nvSpPr>
        <p:spPr/>
        <p:txBody>
          <a:bodyPr/>
          <a:lstStyle/>
          <a:p>
            <a:pPr marL="402325">
              <a:lnSpc>
                <a:spcPct val="80000"/>
              </a:lnSpc>
              <a:spcBef>
                <a:spcPts val="0"/>
              </a:spcBef>
              <a:buSzPts val="1750"/>
            </a:pPr>
            <a:r>
              <a:rPr lang="en-US" sz="2100" dirty="0"/>
              <a:t>Model objects (Beans)</a:t>
            </a:r>
            <a:endParaRPr lang="en-US" dirty="0"/>
          </a:p>
          <a:p>
            <a:pPr marL="871703" lvl="1" indent="-335270">
              <a:lnSpc>
                <a:spcPct val="80000"/>
              </a:lnSpc>
              <a:spcBef>
                <a:spcPts val="352"/>
              </a:spcBef>
              <a:buSzPts val="1500"/>
            </a:pPr>
            <a:r>
              <a:rPr lang="en-US" sz="1800" dirty="0"/>
              <a:t>User</a:t>
            </a:r>
            <a:endParaRPr lang="en-US" dirty="0"/>
          </a:p>
          <a:p>
            <a:pPr marL="871703" lvl="1" indent="-335270">
              <a:lnSpc>
                <a:spcPct val="80000"/>
              </a:lnSpc>
              <a:spcBef>
                <a:spcPts val="352"/>
              </a:spcBef>
              <a:buSzPts val="1500"/>
            </a:pPr>
            <a:r>
              <a:rPr lang="en-US" sz="1800" dirty="0"/>
              <a:t>Meeting</a:t>
            </a:r>
            <a:endParaRPr lang="en-US" dirty="0"/>
          </a:p>
          <a:p>
            <a:pPr marL="402325">
              <a:lnSpc>
                <a:spcPct val="80000"/>
              </a:lnSpc>
              <a:spcBef>
                <a:spcPts val="411"/>
              </a:spcBef>
              <a:buSzPts val="1750"/>
            </a:pPr>
            <a:r>
              <a:rPr lang="en-US" sz="2100" dirty="0"/>
              <a:t>Data Access Objects (Classes)</a:t>
            </a:r>
            <a:endParaRPr lang="en-US" dirty="0"/>
          </a:p>
          <a:p>
            <a:pPr marL="871703" lvl="1" indent="-335270">
              <a:lnSpc>
                <a:spcPct val="80000"/>
              </a:lnSpc>
              <a:spcBef>
                <a:spcPts val="352"/>
              </a:spcBef>
              <a:buSzPts val="1500"/>
            </a:pPr>
            <a:r>
              <a:rPr lang="en-US" sz="1800" dirty="0" err="1"/>
              <a:t>UserDAO</a:t>
            </a:r>
            <a:endParaRPr lang="en-US" sz="1800" dirty="0"/>
          </a:p>
          <a:p>
            <a:pPr marL="1341082" lvl="2" indent="-208613">
              <a:lnSpc>
                <a:spcPct val="80000"/>
              </a:lnSpc>
              <a:spcBef>
                <a:spcPts val="352"/>
              </a:spcBef>
              <a:buSzPts val="1200"/>
            </a:pPr>
            <a:r>
              <a:rPr lang="en-US" sz="1400" dirty="0" err="1"/>
              <a:t>checkCredentials</a:t>
            </a:r>
            <a:r>
              <a:rPr lang="en-US" sz="1400" dirty="0"/>
              <a:t>(username, password)</a:t>
            </a:r>
          </a:p>
          <a:p>
            <a:pPr marL="1341082" lvl="2" indent="-208613">
              <a:lnSpc>
                <a:spcPct val="80000"/>
              </a:lnSpc>
              <a:spcBef>
                <a:spcPts val="352"/>
              </a:spcBef>
              <a:buSzPts val="1200"/>
            </a:pPr>
            <a:r>
              <a:rPr lang="en-US" sz="1400" dirty="0" err="1"/>
              <a:t>addUser</a:t>
            </a:r>
            <a:r>
              <a:rPr lang="en-US" sz="1400" dirty="0"/>
              <a:t>(username, password)</a:t>
            </a:r>
          </a:p>
          <a:p>
            <a:pPr marL="1341082" lvl="2" indent="-208613">
              <a:lnSpc>
                <a:spcPct val="80000"/>
              </a:lnSpc>
              <a:spcBef>
                <a:spcPts val="352"/>
              </a:spcBef>
              <a:buSzPts val="1200"/>
            </a:pPr>
            <a:r>
              <a:rPr lang="en-US" sz="1400" dirty="0" err="1">
                <a:solidFill>
                  <a:schemeClr val="tx1"/>
                </a:solidFill>
                <a:latin typeface="Calibri" panose="020F0502020204030204" pitchFamily="34" charset="0"/>
                <a:cs typeface="Calibri" panose="020F0502020204030204" pitchFamily="34" charset="0"/>
              </a:rPr>
              <a:t>getAllIdsAndNames</a:t>
            </a:r>
            <a:r>
              <a:rPr lang="en-US" sz="1400" dirty="0">
                <a:solidFill>
                  <a:schemeClr val="tx1"/>
                </a:solidFill>
                <a:latin typeface="Calibri" panose="020F0502020204030204" pitchFamily="34" charset="0"/>
                <a:cs typeface="Calibri" panose="020F0502020204030204" pitchFamily="34" charset="0"/>
              </a:rPr>
              <a:t>()</a:t>
            </a:r>
          </a:p>
          <a:p>
            <a:pPr marL="1341082" lvl="2" indent="-208613">
              <a:lnSpc>
                <a:spcPct val="80000"/>
              </a:lnSpc>
              <a:spcBef>
                <a:spcPts val="352"/>
              </a:spcBef>
              <a:buSzPts val="1200"/>
            </a:pPr>
            <a:r>
              <a:rPr lang="en-US" sz="1400" dirty="0" err="1">
                <a:solidFill>
                  <a:schemeClr val="tx1"/>
                </a:solidFill>
                <a:latin typeface="Calibri" panose="020F0502020204030204" pitchFamily="34" charset="0"/>
                <a:cs typeface="Calibri" panose="020F0502020204030204" pitchFamily="34" charset="0"/>
              </a:rPr>
              <a:t>getUserById</a:t>
            </a:r>
            <a:r>
              <a:rPr lang="en-US" sz="1400" dirty="0">
                <a:solidFill>
                  <a:schemeClr val="tx1"/>
                </a:solidFill>
                <a:latin typeface="Calibri" panose="020F0502020204030204" pitchFamily="34" charset="0"/>
                <a:cs typeface="Calibri" panose="020F0502020204030204" pitchFamily="34" charset="0"/>
              </a:rPr>
              <a:t>(id)</a:t>
            </a:r>
          </a:p>
          <a:p>
            <a:pPr marL="1341082" lvl="2" indent="-208613">
              <a:lnSpc>
                <a:spcPct val="80000"/>
              </a:lnSpc>
              <a:spcBef>
                <a:spcPts val="352"/>
              </a:spcBef>
              <a:buSzPts val="1200"/>
            </a:pPr>
            <a:r>
              <a:rPr lang="en-US" sz="1400" dirty="0" err="1">
                <a:solidFill>
                  <a:schemeClr val="tx1"/>
                </a:solidFill>
                <a:latin typeface="Calibri" panose="020F0502020204030204" pitchFamily="34" charset="0"/>
                <a:cs typeface="Calibri" panose="020F0502020204030204" pitchFamily="34" charset="0"/>
              </a:rPr>
              <a:t>getUserByUsername</a:t>
            </a:r>
            <a:r>
              <a:rPr lang="en-US" sz="1400" dirty="0">
                <a:solidFill>
                  <a:schemeClr val="tx1"/>
                </a:solidFill>
                <a:latin typeface="Calibri" panose="020F0502020204030204" pitchFamily="34" charset="0"/>
                <a:cs typeface="Calibri" panose="020F0502020204030204" pitchFamily="34" charset="0"/>
              </a:rPr>
              <a:t>(username)</a:t>
            </a:r>
          </a:p>
          <a:p>
            <a:pPr marL="871703" lvl="1" indent="-268216">
              <a:lnSpc>
                <a:spcPct val="80000"/>
              </a:lnSpc>
              <a:spcBef>
                <a:spcPts val="352"/>
              </a:spcBef>
              <a:buSzPts val="1500"/>
            </a:pPr>
            <a:r>
              <a:rPr lang="en-US" sz="1800" dirty="0" err="1"/>
              <a:t>MeetingDAO</a:t>
            </a:r>
            <a:endParaRPr lang="en-US" sz="1400" dirty="0"/>
          </a:p>
          <a:p>
            <a:pPr marL="1341082" lvl="2" indent="-208613">
              <a:lnSpc>
                <a:spcPct val="80000"/>
              </a:lnSpc>
              <a:spcBef>
                <a:spcPts val="352"/>
              </a:spcBef>
              <a:buSzPts val="1200"/>
            </a:pPr>
            <a:r>
              <a:rPr lang="en-US" sz="1400" dirty="0" err="1"/>
              <a:t>addMeating</a:t>
            </a:r>
            <a:r>
              <a:rPr lang="en-US" sz="1400" dirty="0"/>
              <a:t>(name, date, </a:t>
            </a:r>
            <a:r>
              <a:rPr lang="en-US" sz="1400" dirty="0" err="1"/>
              <a:t>expiringDate</a:t>
            </a:r>
            <a:r>
              <a:rPr lang="en-US" sz="1400" dirty="0"/>
              <a:t>, participants, owner)</a:t>
            </a:r>
            <a:endParaRPr lang="en-US" sz="1800" dirty="0"/>
          </a:p>
          <a:p>
            <a:pPr marL="1341082" lvl="2" indent="-208613">
              <a:lnSpc>
                <a:spcPct val="80000"/>
              </a:lnSpc>
              <a:spcBef>
                <a:spcPts val="352"/>
              </a:spcBef>
              <a:buSzPts val="1200"/>
            </a:pPr>
            <a:r>
              <a:rPr lang="en-US" sz="1400" dirty="0" err="1"/>
              <a:t>getMeetingbyId</a:t>
            </a:r>
            <a:r>
              <a:rPr lang="en-US" sz="1400" dirty="0"/>
              <a:t>(</a:t>
            </a:r>
            <a:r>
              <a:rPr lang="en-US" sz="1400" dirty="0" err="1"/>
              <a:t>userid</a:t>
            </a:r>
            <a:r>
              <a:rPr lang="en-US" sz="1400" dirty="0"/>
              <a:t>)</a:t>
            </a:r>
          </a:p>
          <a:p>
            <a:pPr marL="871703" lvl="1" indent="-335270">
              <a:lnSpc>
                <a:spcPct val="80000"/>
              </a:lnSpc>
              <a:spcBef>
                <a:spcPts val="352"/>
              </a:spcBef>
              <a:buSzPts val="1500"/>
            </a:pPr>
            <a:r>
              <a:rPr lang="en-US" sz="1800" dirty="0" err="1"/>
              <a:t>IntersectionDAO</a:t>
            </a:r>
            <a:endParaRPr lang="en-US" sz="1800" dirty="0"/>
          </a:p>
          <a:p>
            <a:pPr marL="1341082" lvl="2" indent="-208613">
              <a:lnSpc>
                <a:spcPct val="80000"/>
              </a:lnSpc>
              <a:spcBef>
                <a:spcPts val="352"/>
              </a:spcBef>
              <a:buSzPts val="1200"/>
            </a:pPr>
            <a:r>
              <a:rPr lang="en-US" sz="1400" dirty="0" err="1"/>
              <a:t>addIntersection</a:t>
            </a:r>
            <a:r>
              <a:rPr lang="en-US" sz="1400" dirty="0"/>
              <a:t>(</a:t>
            </a:r>
            <a:r>
              <a:rPr lang="en-US" sz="1400" dirty="0" err="1"/>
              <a:t>userID</a:t>
            </a:r>
            <a:r>
              <a:rPr lang="en-US" sz="1400" dirty="0"/>
              <a:t>, </a:t>
            </a:r>
            <a:r>
              <a:rPr lang="en-US" sz="1400" dirty="0" err="1"/>
              <a:t>meetingID</a:t>
            </a:r>
            <a:r>
              <a:rPr lang="en-US" sz="1400" dirty="0"/>
              <a:t>)</a:t>
            </a:r>
          </a:p>
          <a:p>
            <a:pPr marL="1341082" lvl="2" indent="-208613">
              <a:lnSpc>
                <a:spcPct val="80000"/>
              </a:lnSpc>
              <a:spcBef>
                <a:spcPts val="352"/>
              </a:spcBef>
              <a:buSzPts val="1200"/>
            </a:pPr>
            <a:r>
              <a:rPr lang="en-US" sz="1400" dirty="0" err="1"/>
              <a:t>getAllMeetingsIdByUserId</a:t>
            </a:r>
            <a:r>
              <a:rPr lang="en-US" sz="1400" dirty="0"/>
              <a:t>(</a:t>
            </a:r>
            <a:r>
              <a:rPr lang="en-US" sz="1400" dirty="0" err="1"/>
              <a:t>userID</a:t>
            </a:r>
            <a:r>
              <a:rPr lang="en-US" sz="1400" dirty="0"/>
              <a:t>)</a:t>
            </a:r>
          </a:p>
          <a:p>
            <a:pPr marL="1341082" lvl="2" indent="-208613">
              <a:lnSpc>
                <a:spcPct val="80000"/>
              </a:lnSpc>
              <a:spcBef>
                <a:spcPts val="352"/>
              </a:spcBef>
              <a:buSzPts val="1200"/>
            </a:pPr>
            <a:r>
              <a:rPr lang="en-US" sz="1400" dirty="0" err="1"/>
              <a:t>getAllUserIdByMeetingId</a:t>
            </a:r>
            <a:r>
              <a:rPr lang="en-US" sz="1400" dirty="0"/>
              <a:t>(</a:t>
            </a:r>
            <a:r>
              <a:rPr lang="en-US" sz="1400" dirty="0" err="1"/>
              <a:t>meetingID</a:t>
            </a:r>
            <a:r>
              <a:rPr lang="en-US" sz="1400" dirty="0"/>
              <a:t>)</a:t>
            </a:r>
          </a:p>
        </p:txBody>
      </p:sp>
    </p:spTree>
    <p:extLst>
      <p:ext uri="{BB962C8B-B14F-4D97-AF65-F5344CB8AC3E}">
        <p14:creationId xmlns:p14="http://schemas.microsoft.com/office/powerpoint/2010/main" val="16063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1029580"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495300" y="274633"/>
            <a:ext cx="8915400" cy="1008000"/>
          </a:xfrm>
          <a:prstGeom prst="rect">
            <a:avLst/>
          </a:prstGeom>
          <a:noFill/>
          <a:ln>
            <a:noFill/>
          </a:ln>
        </p:spPr>
        <p:txBody>
          <a:bodyPr spcFirstLastPara="1" wrap="square" lIns="107269" tIns="53620" rIns="107269" bIns="53620" anchor="ctr" anchorCtr="0">
            <a:noAutofit/>
          </a:bodyPr>
          <a:lstStyle/>
          <a:p>
            <a:pPr>
              <a:buSzPts val="4400"/>
            </a:pPr>
            <a:r>
              <a:rPr lang="es-419" dirty="0" err="1"/>
              <a:t>Event</a:t>
            </a:r>
            <a:r>
              <a:rPr lang="es-419" dirty="0"/>
              <a:t>: login</a:t>
            </a:r>
            <a:endParaRPr dirty="0"/>
          </a:p>
        </p:txBody>
      </p:sp>
      <p:sp>
        <p:nvSpPr>
          <p:cNvPr id="273" name="Google Shape;273;p37"/>
          <p:cNvSpPr/>
          <p:nvPr/>
        </p:nvSpPr>
        <p:spPr>
          <a:xfrm>
            <a:off x="2318370" y="1130084"/>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CheckLogin</a:t>
            </a:r>
            <a:endParaRPr sz="1200" dirty="0">
              <a:solidFill>
                <a:schemeClr val="dk1"/>
              </a:solidFill>
              <a:latin typeface="Calibri"/>
              <a:ea typeface="Calibri"/>
              <a:cs typeface="Calibri"/>
              <a:sym typeface="Calibri"/>
            </a:endParaRPr>
          </a:p>
        </p:txBody>
      </p:sp>
      <p:cxnSp>
        <p:nvCxnSpPr>
          <p:cNvPr id="274" name="Google Shape;274;p37"/>
          <p:cNvCxnSpPr/>
          <p:nvPr/>
        </p:nvCxnSpPr>
        <p:spPr>
          <a:xfrm>
            <a:off x="3016797" y="1511284"/>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1243196" y="2092243"/>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1252562" y="1795709"/>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278" name="Google Shape;278;p37"/>
          <p:cNvSpPr/>
          <p:nvPr/>
        </p:nvSpPr>
        <p:spPr>
          <a:xfrm>
            <a:off x="4499693" y="1130084"/>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279" name="Google Shape;279;p37"/>
          <p:cNvCxnSpPr/>
          <p:nvPr/>
        </p:nvCxnSpPr>
        <p:spPr>
          <a:xfrm flipH="1">
            <a:off x="5021075" y="1631643"/>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4900117" y="2905525"/>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3" name="Google Shape;283;p37"/>
          <p:cNvCxnSpPr/>
          <p:nvPr/>
        </p:nvCxnSpPr>
        <p:spPr>
          <a:xfrm rot="10800000">
            <a:off x="3158499" y="3852988"/>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3136107" y="3541054"/>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cxnSp>
        <p:nvCxnSpPr>
          <p:cNvPr id="293" name="Google Shape;293;p37"/>
          <p:cNvCxnSpPr/>
          <p:nvPr/>
        </p:nvCxnSpPr>
        <p:spPr>
          <a:xfrm>
            <a:off x="1181646" y="3056737"/>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59695" y="1975879"/>
            <a:ext cx="783021" cy="985034"/>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err="1">
                <a:solidFill>
                  <a:schemeClr val="dk1"/>
                </a:solidFill>
                <a:latin typeface="Calibri"/>
                <a:ea typeface="Calibri"/>
                <a:cs typeface="Calibri"/>
                <a:sym typeface="Calibri"/>
              </a:rPr>
              <a:t>submit</a:t>
            </a:r>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cxnSp>
        <p:nvCxnSpPr>
          <p:cNvPr id="295" name="Google Shape;295;p37"/>
          <p:cNvCxnSpPr/>
          <p:nvPr/>
        </p:nvCxnSpPr>
        <p:spPr>
          <a:xfrm flipH="1">
            <a:off x="7766316" y="1493836"/>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7634402" y="5147809"/>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97" name="Google Shape;297;p37"/>
          <p:cNvSpPr txBox="1"/>
          <p:nvPr/>
        </p:nvSpPr>
        <p:spPr>
          <a:xfrm>
            <a:off x="1218054" y="5830209"/>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98" name="Google Shape;298;p37"/>
          <p:cNvSpPr txBox="1"/>
          <p:nvPr/>
        </p:nvSpPr>
        <p:spPr>
          <a:xfrm>
            <a:off x="1090833" y="2592130"/>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99" name="Google Shape;299;p37"/>
          <p:cNvCxnSpPr>
            <a:cxnSpLocks/>
          </p:cNvCxnSpPr>
          <p:nvPr/>
        </p:nvCxnSpPr>
        <p:spPr>
          <a:xfrm flipV="1">
            <a:off x="1181646" y="5818273"/>
            <a:ext cx="6355623" cy="364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3153315" y="3330515"/>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3129006" y="3050109"/>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302" name="Google Shape;302;p37"/>
          <p:cNvSpPr/>
          <p:nvPr/>
        </p:nvSpPr>
        <p:spPr>
          <a:xfrm>
            <a:off x="7349056" y="1106538"/>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35" name="Google Shape;290;p37"/>
          <p:cNvSpPr/>
          <p:nvPr/>
        </p:nvSpPr>
        <p:spPr>
          <a:xfrm>
            <a:off x="382133" y="994995"/>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checklogin.js</a:t>
            </a:r>
            <a:endParaRPr sz="1200" dirty="0">
              <a:solidFill>
                <a:schemeClr val="dk1"/>
              </a:solidFill>
              <a:latin typeface="Calibri"/>
              <a:ea typeface="Calibri"/>
              <a:cs typeface="Calibri"/>
              <a:sym typeface="Calibri"/>
            </a:endParaRPr>
          </a:p>
        </p:txBody>
      </p:sp>
      <p:sp>
        <p:nvSpPr>
          <p:cNvPr id="37" name="Google Shape;292;p37"/>
          <p:cNvSpPr/>
          <p:nvPr/>
        </p:nvSpPr>
        <p:spPr>
          <a:xfrm>
            <a:off x="858522"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50" name="Google Shape;293;p37"/>
          <p:cNvCxnSpPr/>
          <p:nvPr/>
        </p:nvCxnSpPr>
        <p:spPr>
          <a:xfrm>
            <a:off x="1195294" y="4046375"/>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1310774" y="3756625"/>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401</a:t>
            </a:r>
            <a:endParaRPr sz="1400" dirty="0">
              <a:solidFill>
                <a:schemeClr val="dk1"/>
              </a:solidFill>
              <a:latin typeface="Calibri"/>
              <a:ea typeface="Calibri"/>
              <a:cs typeface="Calibri"/>
              <a:sym typeface="Calibri"/>
            </a:endParaRPr>
          </a:p>
        </p:txBody>
      </p:sp>
      <p:sp>
        <p:nvSpPr>
          <p:cNvPr id="53" name="Google Shape;282;p37"/>
          <p:cNvSpPr/>
          <p:nvPr/>
        </p:nvSpPr>
        <p:spPr>
          <a:xfrm>
            <a:off x="71651" y="12055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5" name="TextBox 14"/>
          <p:cNvSpPr txBox="1"/>
          <p:nvPr/>
        </p:nvSpPr>
        <p:spPr>
          <a:xfrm>
            <a:off x="363168" y="434757"/>
            <a:ext cx="1197764" cy="338554"/>
          </a:xfrm>
          <a:prstGeom prst="rect">
            <a:avLst/>
          </a:prstGeom>
          <a:noFill/>
        </p:spPr>
        <p:txBody>
          <a:bodyPr wrap="none" rtlCol="0">
            <a:spAutoFit/>
          </a:bodyPr>
          <a:lstStyle/>
          <a:p>
            <a:r>
              <a:rPr lang="en-US" dirty="0"/>
              <a:t>Client side </a:t>
            </a:r>
          </a:p>
        </p:txBody>
      </p:sp>
      <p:sp>
        <p:nvSpPr>
          <p:cNvPr id="55" name="Google Shape;282;p37"/>
          <p:cNvSpPr/>
          <p:nvPr/>
        </p:nvSpPr>
        <p:spPr>
          <a:xfrm>
            <a:off x="1643443" y="12282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56" name="TextBox 55"/>
          <p:cNvSpPr txBox="1"/>
          <p:nvPr/>
        </p:nvSpPr>
        <p:spPr>
          <a:xfrm>
            <a:off x="1934960" y="437029"/>
            <a:ext cx="1279517" cy="338554"/>
          </a:xfrm>
          <a:prstGeom prst="rect">
            <a:avLst/>
          </a:prstGeom>
          <a:noFill/>
        </p:spPr>
        <p:txBody>
          <a:bodyPr wrap="none" rtlCol="0">
            <a:spAutoFit/>
          </a:bodyPr>
          <a:lstStyle/>
          <a:p>
            <a:r>
              <a:rPr lang="en-US" dirty="0"/>
              <a:t>Server side </a:t>
            </a:r>
          </a:p>
        </p:txBody>
      </p:sp>
      <p:cxnSp>
        <p:nvCxnSpPr>
          <p:cNvPr id="59" name="Google Shape;293;p37"/>
          <p:cNvCxnSpPr/>
          <p:nvPr/>
        </p:nvCxnSpPr>
        <p:spPr>
          <a:xfrm>
            <a:off x="1224862" y="4771991"/>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1310774" y="4495889"/>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a:p>
            <a:pPr algn="ctr"/>
            <a:r>
              <a:rPr lang="en-US" sz="1400" dirty="0">
                <a:solidFill>
                  <a:schemeClr val="dk1"/>
                </a:solidFill>
                <a:latin typeface="Calibri"/>
                <a:ea typeface="Calibri"/>
                <a:cs typeface="Calibri"/>
                <a:sym typeface="Calibri"/>
              </a:rPr>
              <a:t>username</a:t>
            </a:r>
            <a:endParaRPr sz="1400" dirty="0">
              <a:solidFill>
                <a:schemeClr val="dk1"/>
              </a:solidFill>
              <a:latin typeface="Calibri"/>
              <a:ea typeface="Calibri"/>
              <a:cs typeface="Calibri"/>
              <a:sym typeface="Calibri"/>
            </a:endParaRPr>
          </a:p>
        </p:txBody>
      </p:sp>
      <p:sp>
        <p:nvSpPr>
          <p:cNvPr id="87" name="Google Shape;297;p37"/>
          <p:cNvSpPr txBox="1"/>
          <p:nvPr/>
        </p:nvSpPr>
        <p:spPr>
          <a:xfrm>
            <a:off x="5336262" y="5882359"/>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a:t>
            </a:r>
            <a:r>
              <a:rPr lang="en-US" sz="1400" dirty="0">
                <a:solidFill>
                  <a:schemeClr val="dk1"/>
                </a:solidFill>
                <a:latin typeface="Calibri"/>
                <a:ea typeface="Calibri"/>
                <a:cs typeface="Calibri"/>
                <a:sym typeface="Calibri"/>
              </a:rPr>
              <a:t>o</a:t>
            </a:r>
            <a:r>
              <a:rPr lang="es-419" sz="1400" dirty="0">
                <a:solidFill>
                  <a:schemeClr val="dk1"/>
                </a:solidFill>
                <a:latin typeface="Calibri"/>
                <a:ea typeface="Calibri"/>
                <a:cs typeface="Calibri"/>
                <a:sym typeface="Calibri"/>
              </a:rPr>
              <a:t>mePage.html]</a:t>
            </a:r>
            <a:endParaRPr sz="1400" dirty="0">
              <a:solidFill>
                <a:schemeClr val="dk1"/>
              </a:solidFill>
              <a:latin typeface="Calibri"/>
              <a:ea typeface="Calibri"/>
              <a:cs typeface="Calibri"/>
              <a:sym typeface="Calibri"/>
            </a:endParaRPr>
          </a:p>
        </p:txBody>
      </p:sp>
      <p:grpSp>
        <p:nvGrpSpPr>
          <p:cNvPr id="62" name="Group 61"/>
          <p:cNvGrpSpPr/>
          <p:nvPr/>
        </p:nvGrpSpPr>
        <p:grpSpPr>
          <a:xfrm>
            <a:off x="345527" y="4130029"/>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138883" y="3541054"/>
            <a:ext cx="1100443"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msg</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71651"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Google Shape;297;p37"/>
          <p:cNvSpPr txBox="1"/>
          <p:nvPr/>
        </p:nvSpPr>
        <p:spPr>
          <a:xfrm>
            <a:off x="-98599" y="4402962"/>
            <a:ext cx="1100443" cy="555727"/>
          </a:xfrm>
          <a:prstGeom prst="rect">
            <a:avLst/>
          </a:prstGeom>
          <a:noFill/>
          <a:ln>
            <a:noFill/>
          </a:ln>
        </p:spPr>
        <p:txBody>
          <a:bodyPr spcFirstLastPara="1" wrap="square" lIns="107269" tIns="53620" rIns="107269" bIns="53620" anchor="t" anchorCtr="0">
            <a:noAutofit/>
          </a:bodyPr>
          <a:lstStyle/>
          <a:p>
            <a:pPr algn="ctr"/>
            <a:endParaRPr sz="1400" dirty="0">
              <a:solidFill>
                <a:schemeClr val="dk1"/>
              </a:solidFill>
              <a:latin typeface="Calibri"/>
              <a:ea typeface="Calibri"/>
              <a:cs typeface="Calibri"/>
              <a:sym typeface="Calibri"/>
            </a:endParaRPr>
          </a:p>
        </p:txBody>
      </p:sp>
      <p:cxnSp>
        <p:nvCxnSpPr>
          <p:cNvPr id="58" name="Google Shape;295;p37"/>
          <p:cNvCxnSpPr/>
          <p:nvPr/>
        </p:nvCxnSpPr>
        <p:spPr>
          <a:xfrm>
            <a:off x="6511698" y="1540207"/>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6344155" y="4851818"/>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64" name="Google Shape;302;p37"/>
          <p:cNvSpPr/>
          <p:nvPr/>
        </p:nvSpPr>
        <p:spPr>
          <a:xfrm>
            <a:off x="5970303" y="1103815"/>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Cookie</a:t>
            </a:r>
            <a:endParaRPr sz="1200" dirty="0">
              <a:solidFill>
                <a:schemeClr val="dk1"/>
              </a:solidFill>
              <a:latin typeface="Calibri"/>
              <a:ea typeface="Calibri"/>
              <a:cs typeface="Calibri"/>
              <a:sym typeface="Calibri"/>
            </a:endParaRPr>
          </a:p>
        </p:txBody>
      </p:sp>
      <p:cxnSp>
        <p:nvCxnSpPr>
          <p:cNvPr id="65" name="Google Shape;299;p37"/>
          <p:cNvCxnSpPr>
            <a:cxnSpLocks/>
          </p:cNvCxnSpPr>
          <p:nvPr/>
        </p:nvCxnSpPr>
        <p:spPr>
          <a:xfrm>
            <a:off x="1195294" y="5390676"/>
            <a:ext cx="517697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1236011" y="5425183"/>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77" name="Google Shape;277;p37"/>
          <p:cNvSpPr/>
          <p:nvPr/>
        </p:nvSpPr>
        <p:spPr>
          <a:xfrm>
            <a:off x="2832417" y="1847543"/>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1" name="TextBox 70">
            <a:extLst>
              <a:ext uri="{FF2B5EF4-FFF2-40B4-BE49-F238E27FC236}">
                <a16:creationId xmlns:a16="http://schemas.microsoft.com/office/drawing/2014/main" id="{F8B27D3A-2C7B-4441-A58E-925D2C8B97F8}"/>
              </a:ext>
            </a:extLst>
          </p:cNvPr>
          <p:cNvSpPr txBox="1"/>
          <p:nvPr/>
        </p:nvSpPr>
        <p:spPr>
          <a:xfrm>
            <a:off x="2367643" y="3259723"/>
            <a:ext cx="5022668" cy="338554"/>
          </a:xfrm>
          <a:prstGeom prst="rect">
            <a:avLst/>
          </a:prstGeom>
          <a:noFill/>
        </p:spPr>
        <p:txBody>
          <a:bodyPr wrap="square">
            <a:spAutoFit/>
          </a:bodyPr>
          <a:lstStyle/>
          <a:p>
            <a:r>
              <a:rPr lang="es-419" sz="1600" dirty="0">
                <a:solidFill>
                  <a:schemeClr val="dk1"/>
                </a:solidFill>
                <a:latin typeface="Calibri"/>
                <a:ea typeface="Calibri"/>
                <a:cs typeface="Calibri"/>
                <a:sym typeface="Calibri"/>
              </a:rPr>
              <a:t>AJAX</a:t>
            </a:r>
            <a:endParaRPr lang="en-US" dirty="0"/>
          </a:p>
        </p:txBody>
      </p:sp>
      <p:sp>
        <p:nvSpPr>
          <p:cNvPr id="4" name="Google Shape;289;p37">
            <a:extLst>
              <a:ext uri="{FF2B5EF4-FFF2-40B4-BE49-F238E27FC236}">
                <a16:creationId xmlns:a16="http://schemas.microsoft.com/office/drawing/2014/main" id="{5BB175AC-9D36-4D93-9D50-69AFE04AC3DE}"/>
              </a:ext>
            </a:extLst>
          </p:cNvPr>
          <p:cNvSpPr txBox="1"/>
          <p:nvPr/>
        </p:nvSpPr>
        <p:spPr>
          <a:xfrm>
            <a:off x="3178616" y="4278436"/>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err="1">
                <a:solidFill>
                  <a:schemeClr val="dk1"/>
                </a:solidFill>
                <a:latin typeface="Calibri"/>
                <a:ea typeface="Calibri"/>
                <a:cs typeface="Calibri"/>
                <a:sym typeface="Calibri"/>
              </a:rPr>
              <a:t>setCookie</a:t>
            </a:r>
            <a:r>
              <a:rPr lang="es-419" sz="1400" dirty="0">
                <a:solidFill>
                  <a:schemeClr val="dk1"/>
                </a:solidFill>
                <a:latin typeface="Calibri"/>
                <a:ea typeface="Calibri"/>
                <a:cs typeface="Calibri"/>
                <a:sym typeface="Calibri"/>
              </a:rPr>
              <a:t>  (“id", </a:t>
            </a:r>
            <a:r>
              <a:rPr lang="es-419" sz="1400" dirty="0" err="1">
                <a:solidFill>
                  <a:schemeClr val="dk1"/>
                </a:solidFill>
                <a:latin typeface="Calibri"/>
                <a:ea typeface="Calibri"/>
                <a:cs typeface="Calibri"/>
                <a:sym typeface="Calibri"/>
              </a:rPr>
              <a:t>user.id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74" name="Google Shape;288;p37">
            <a:extLst>
              <a:ext uri="{FF2B5EF4-FFF2-40B4-BE49-F238E27FC236}">
                <a16:creationId xmlns:a16="http://schemas.microsoft.com/office/drawing/2014/main" id="{BD05C7E7-DBE2-486D-9F6F-1C6072103D91}"/>
              </a:ext>
            </a:extLst>
          </p:cNvPr>
          <p:cNvCxnSpPr/>
          <p:nvPr/>
        </p:nvCxnSpPr>
        <p:spPr>
          <a:xfrm>
            <a:off x="3214477" y="4851818"/>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1029580"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495300" y="274633"/>
            <a:ext cx="8915400" cy="1008000"/>
          </a:xfrm>
          <a:prstGeom prst="rect">
            <a:avLst/>
          </a:prstGeom>
          <a:noFill/>
          <a:ln>
            <a:noFill/>
          </a:ln>
        </p:spPr>
        <p:txBody>
          <a:bodyPr spcFirstLastPara="1" wrap="square" lIns="107269" tIns="53620" rIns="107269" bIns="53620" anchor="ctr" anchorCtr="0">
            <a:noAutofit/>
          </a:bodyPr>
          <a:lstStyle/>
          <a:p>
            <a:pPr>
              <a:buSzPts val="4400"/>
            </a:pPr>
            <a:r>
              <a:rPr lang="es-419" dirty="0" err="1"/>
              <a:t>Event</a:t>
            </a:r>
            <a:r>
              <a:rPr lang="es-419" dirty="0"/>
              <a:t>: </a:t>
            </a:r>
            <a:r>
              <a:rPr lang="es-419" dirty="0" err="1"/>
              <a:t>signup</a:t>
            </a:r>
            <a:endParaRPr dirty="0"/>
          </a:p>
        </p:txBody>
      </p:sp>
      <p:sp>
        <p:nvSpPr>
          <p:cNvPr id="273" name="Google Shape;273;p37"/>
          <p:cNvSpPr/>
          <p:nvPr/>
        </p:nvSpPr>
        <p:spPr>
          <a:xfrm>
            <a:off x="2318370" y="1130084"/>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err="1">
                <a:solidFill>
                  <a:schemeClr val="dk1"/>
                </a:solidFill>
                <a:latin typeface="Calibri"/>
                <a:ea typeface="Calibri"/>
                <a:cs typeface="Calibri"/>
                <a:sym typeface="Calibri"/>
              </a:rPr>
              <a:t>SignUp</a:t>
            </a:r>
            <a:endParaRPr sz="1200" dirty="0">
              <a:solidFill>
                <a:schemeClr val="dk1"/>
              </a:solidFill>
              <a:latin typeface="Calibri"/>
              <a:ea typeface="Calibri"/>
              <a:cs typeface="Calibri"/>
              <a:sym typeface="Calibri"/>
            </a:endParaRPr>
          </a:p>
        </p:txBody>
      </p:sp>
      <p:cxnSp>
        <p:nvCxnSpPr>
          <p:cNvPr id="274" name="Google Shape;274;p37"/>
          <p:cNvCxnSpPr/>
          <p:nvPr/>
        </p:nvCxnSpPr>
        <p:spPr>
          <a:xfrm>
            <a:off x="3016797" y="1511284"/>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1243196" y="2092243"/>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1252562" y="1795709"/>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278" name="Google Shape;278;p37"/>
          <p:cNvSpPr/>
          <p:nvPr/>
        </p:nvSpPr>
        <p:spPr>
          <a:xfrm>
            <a:off x="4499693" y="1130084"/>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279" name="Google Shape;279;p37"/>
          <p:cNvCxnSpPr/>
          <p:nvPr/>
        </p:nvCxnSpPr>
        <p:spPr>
          <a:xfrm flipH="1">
            <a:off x="5021075" y="1631643"/>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4900117" y="2905525"/>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3" name="Google Shape;283;p37"/>
          <p:cNvCxnSpPr/>
          <p:nvPr/>
        </p:nvCxnSpPr>
        <p:spPr>
          <a:xfrm rot="10800000">
            <a:off x="3158499" y="3852988"/>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3136107" y="3541054"/>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cxnSp>
        <p:nvCxnSpPr>
          <p:cNvPr id="293" name="Google Shape;293;p37"/>
          <p:cNvCxnSpPr/>
          <p:nvPr/>
        </p:nvCxnSpPr>
        <p:spPr>
          <a:xfrm>
            <a:off x="1181646" y="3056737"/>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59695" y="1975879"/>
            <a:ext cx="783021" cy="985034"/>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err="1">
                <a:solidFill>
                  <a:schemeClr val="dk1"/>
                </a:solidFill>
                <a:latin typeface="Calibri"/>
                <a:ea typeface="Calibri"/>
                <a:cs typeface="Calibri"/>
                <a:sym typeface="Calibri"/>
              </a:rPr>
              <a:t>submit</a:t>
            </a:r>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cxnSp>
        <p:nvCxnSpPr>
          <p:cNvPr id="295" name="Google Shape;295;p37"/>
          <p:cNvCxnSpPr/>
          <p:nvPr/>
        </p:nvCxnSpPr>
        <p:spPr>
          <a:xfrm flipH="1">
            <a:off x="7766316" y="1493836"/>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7634402" y="5147809"/>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97" name="Google Shape;297;p37"/>
          <p:cNvSpPr txBox="1"/>
          <p:nvPr/>
        </p:nvSpPr>
        <p:spPr>
          <a:xfrm>
            <a:off x="1218054" y="5830209"/>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98" name="Google Shape;298;p37"/>
          <p:cNvSpPr txBox="1"/>
          <p:nvPr/>
        </p:nvSpPr>
        <p:spPr>
          <a:xfrm>
            <a:off x="1090833" y="2592130"/>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99" name="Google Shape;299;p37"/>
          <p:cNvCxnSpPr>
            <a:cxnSpLocks/>
          </p:cNvCxnSpPr>
          <p:nvPr/>
        </p:nvCxnSpPr>
        <p:spPr>
          <a:xfrm flipV="1">
            <a:off x="1181646" y="5818273"/>
            <a:ext cx="6355623" cy="364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3153315" y="3330515"/>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3129006" y="3050109"/>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err="1">
                <a:solidFill>
                  <a:schemeClr val="dk1"/>
                </a:solidFill>
                <a:latin typeface="Calibri"/>
                <a:ea typeface="Calibri"/>
                <a:cs typeface="Calibri"/>
                <a:sym typeface="Calibri"/>
              </a:rPr>
              <a:t>addPerson</a:t>
            </a:r>
            <a:endParaRPr lang="es-419" sz="1400" dirty="0">
              <a:solidFill>
                <a:schemeClr val="dk1"/>
              </a:solidFill>
              <a:latin typeface="Calibri"/>
              <a:ea typeface="Calibri"/>
              <a:cs typeface="Calibri"/>
              <a:sym typeface="Calibri"/>
            </a:endParaRP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302" name="Google Shape;302;p37"/>
          <p:cNvSpPr/>
          <p:nvPr/>
        </p:nvSpPr>
        <p:spPr>
          <a:xfrm>
            <a:off x="7349056" y="1106538"/>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35" name="Google Shape;290;p37"/>
          <p:cNvSpPr/>
          <p:nvPr/>
        </p:nvSpPr>
        <p:spPr>
          <a:xfrm>
            <a:off x="382133" y="994995"/>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checklogin.js</a:t>
            </a:r>
            <a:endParaRPr sz="1200" dirty="0">
              <a:solidFill>
                <a:schemeClr val="dk1"/>
              </a:solidFill>
              <a:latin typeface="Calibri"/>
              <a:ea typeface="Calibri"/>
              <a:cs typeface="Calibri"/>
              <a:sym typeface="Calibri"/>
            </a:endParaRPr>
          </a:p>
        </p:txBody>
      </p:sp>
      <p:sp>
        <p:nvSpPr>
          <p:cNvPr id="37" name="Google Shape;292;p37"/>
          <p:cNvSpPr/>
          <p:nvPr/>
        </p:nvSpPr>
        <p:spPr>
          <a:xfrm>
            <a:off x="858522"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50" name="Google Shape;293;p37"/>
          <p:cNvCxnSpPr/>
          <p:nvPr/>
        </p:nvCxnSpPr>
        <p:spPr>
          <a:xfrm>
            <a:off x="1195294" y="4046375"/>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1310774" y="3756625"/>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a:t>
            </a:r>
            <a:r>
              <a:rPr lang="es-419" sz="1400" dirty="0" err="1">
                <a:solidFill>
                  <a:schemeClr val="dk1"/>
                </a:solidFill>
                <a:latin typeface="Calibri"/>
                <a:ea typeface="Calibri"/>
                <a:cs typeface="Calibri"/>
                <a:sym typeface="Calibri"/>
              </a:rPr>
              <a:t>code</a:t>
            </a:r>
            <a:r>
              <a:rPr lang="es-419" sz="1400" dirty="0">
                <a:solidFill>
                  <a:schemeClr val="dk1"/>
                </a:solidFill>
                <a:latin typeface="Calibri"/>
                <a:ea typeface="Calibri"/>
                <a:cs typeface="Calibri"/>
                <a:sym typeface="Calibri"/>
              </a:rPr>
              <a:t> 406</a:t>
            </a:r>
            <a:endParaRPr sz="1400" dirty="0">
              <a:solidFill>
                <a:schemeClr val="dk1"/>
              </a:solidFill>
              <a:latin typeface="Calibri"/>
              <a:ea typeface="Calibri"/>
              <a:cs typeface="Calibri"/>
              <a:sym typeface="Calibri"/>
            </a:endParaRPr>
          </a:p>
        </p:txBody>
      </p:sp>
      <p:sp>
        <p:nvSpPr>
          <p:cNvPr id="53" name="Google Shape;282;p37"/>
          <p:cNvSpPr/>
          <p:nvPr/>
        </p:nvSpPr>
        <p:spPr>
          <a:xfrm>
            <a:off x="71651" y="12055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5" name="TextBox 14"/>
          <p:cNvSpPr txBox="1"/>
          <p:nvPr/>
        </p:nvSpPr>
        <p:spPr>
          <a:xfrm>
            <a:off x="363168" y="434757"/>
            <a:ext cx="1197764" cy="338554"/>
          </a:xfrm>
          <a:prstGeom prst="rect">
            <a:avLst/>
          </a:prstGeom>
          <a:noFill/>
        </p:spPr>
        <p:txBody>
          <a:bodyPr wrap="none" rtlCol="0">
            <a:spAutoFit/>
          </a:bodyPr>
          <a:lstStyle/>
          <a:p>
            <a:r>
              <a:rPr lang="en-US" dirty="0"/>
              <a:t>Client side </a:t>
            </a:r>
          </a:p>
        </p:txBody>
      </p:sp>
      <p:sp>
        <p:nvSpPr>
          <p:cNvPr id="55" name="Google Shape;282;p37"/>
          <p:cNvSpPr/>
          <p:nvPr/>
        </p:nvSpPr>
        <p:spPr>
          <a:xfrm>
            <a:off x="1643443" y="12282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56" name="TextBox 55"/>
          <p:cNvSpPr txBox="1"/>
          <p:nvPr/>
        </p:nvSpPr>
        <p:spPr>
          <a:xfrm>
            <a:off x="1934960" y="437029"/>
            <a:ext cx="1279517" cy="338554"/>
          </a:xfrm>
          <a:prstGeom prst="rect">
            <a:avLst/>
          </a:prstGeom>
          <a:noFill/>
        </p:spPr>
        <p:txBody>
          <a:bodyPr wrap="none" rtlCol="0">
            <a:spAutoFit/>
          </a:bodyPr>
          <a:lstStyle/>
          <a:p>
            <a:r>
              <a:rPr lang="en-US" dirty="0"/>
              <a:t>Server side </a:t>
            </a:r>
          </a:p>
        </p:txBody>
      </p:sp>
      <p:cxnSp>
        <p:nvCxnSpPr>
          <p:cNvPr id="59" name="Google Shape;293;p37"/>
          <p:cNvCxnSpPr/>
          <p:nvPr/>
        </p:nvCxnSpPr>
        <p:spPr>
          <a:xfrm>
            <a:off x="1224862" y="4771991"/>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1310774" y="4495889"/>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a:p>
            <a:pPr algn="ctr"/>
            <a:r>
              <a:rPr lang="en-US" sz="1400" dirty="0">
                <a:solidFill>
                  <a:schemeClr val="dk1"/>
                </a:solidFill>
                <a:latin typeface="Calibri"/>
                <a:ea typeface="Calibri"/>
                <a:cs typeface="Calibri"/>
                <a:sym typeface="Calibri"/>
              </a:rPr>
              <a:t>username</a:t>
            </a:r>
            <a:endParaRPr sz="1400" dirty="0">
              <a:solidFill>
                <a:schemeClr val="dk1"/>
              </a:solidFill>
              <a:latin typeface="Calibri"/>
              <a:ea typeface="Calibri"/>
              <a:cs typeface="Calibri"/>
              <a:sym typeface="Calibri"/>
            </a:endParaRPr>
          </a:p>
        </p:txBody>
      </p:sp>
      <p:sp>
        <p:nvSpPr>
          <p:cNvPr id="87" name="Google Shape;297;p37"/>
          <p:cNvSpPr txBox="1"/>
          <p:nvPr/>
        </p:nvSpPr>
        <p:spPr>
          <a:xfrm>
            <a:off x="5336262" y="5882359"/>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homePage.html]</a:t>
            </a:r>
            <a:endParaRPr sz="1400" dirty="0">
              <a:solidFill>
                <a:schemeClr val="dk1"/>
              </a:solidFill>
              <a:latin typeface="Calibri"/>
              <a:ea typeface="Calibri"/>
              <a:cs typeface="Calibri"/>
              <a:sym typeface="Calibri"/>
            </a:endParaRPr>
          </a:p>
        </p:txBody>
      </p:sp>
      <p:grpSp>
        <p:nvGrpSpPr>
          <p:cNvPr id="62" name="Group 61"/>
          <p:cNvGrpSpPr/>
          <p:nvPr/>
        </p:nvGrpSpPr>
        <p:grpSpPr>
          <a:xfrm>
            <a:off x="345527" y="4130029"/>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138883" y="3541054"/>
            <a:ext cx="1100443"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msg</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71651"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8" name="Google Shape;295;p37"/>
          <p:cNvCxnSpPr/>
          <p:nvPr/>
        </p:nvCxnSpPr>
        <p:spPr>
          <a:xfrm>
            <a:off x="6511698" y="1540207"/>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6344155" y="4851818"/>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64" name="Google Shape;302;p37"/>
          <p:cNvSpPr/>
          <p:nvPr/>
        </p:nvSpPr>
        <p:spPr>
          <a:xfrm>
            <a:off x="5970303" y="1103815"/>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Cookie</a:t>
            </a:r>
            <a:endParaRPr sz="1200" dirty="0">
              <a:solidFill>
                <a:schemeClr val="dk1"/>
              </a:solidFill>
              <a:latin typeface="Calibri"/>
              <a:ea typeface="Calibri"/>
              <a:cs typeface="Calibri"/>
              <a:sym typeface="Calibri"/>
            </a:endParaRPr>
          </a:p>
        </p:txBody>
      </p:sp>
      <p:cxnSp>
        <p:nvCxnSpPr>
          <p:cNvPr id="65" name="Google Shape;299;p37"/>
          <p:cNvCxnSpPr>
            <a:cxnSpLocks/>
          </p:cNvCxnSpPr>
          <p:nvPr/>
        </p:nvCxnSpPr>
        <p:spPr>
          <a:xfrm>
            <a:off x="1195294" y="5390676"/>
            <a:ext cx="517697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1236011" y="5425183"/>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77" name="Google Shape;277;p37"/>
          <p:cNvSpPr/>
          <p:nvPr/>
        </p:nvSpPr>
        <p:spPr>
          <a:xfrm>
            <a:off x="2832417" y="1847543"/>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1" name="TextBox 70">
            <a:extLst>
              <a:ext uri="{FF2B5EF4-FFF2-40B4-BE49-F238E27FC236}">
                <a16:creationId xmlns:a16="http://schemas.microsoft.com/office/drawing/2014/main" id="{F8B27D3A-2C7B-4441-A58E-925D2C8B97F8}"/>
              </a:ext>
            </a:extLst>
          </p:cNvPr>
          <p:cNvSpPr txBox="1"/>
          <p:nvPr/>
        </p:nvSpPr>
        <p:spPr>
          <a:xfrm>
            <a:off x="2367643" y="3259723"/>
            <a:ext cx="5022668" cy="338554"/>
          </a:xfrm>
          <a:prstGeom prst="rect">
            <a:avLst/>
          </a:prstGeom>
          <a:noFill/>
        </p:spPr>
        <p:txBody>
          <a:bodyPr wrap="square">
            <a:spAutoFit/>
          </a:bodyPr>
          <a:lstStyle/>
          <a:p>
            <a:r>
              <a:rPr lang="es-419" sz="1600" dirty="0">
                <a:solidFill>
                  <a:schemeClr val="dk1"/>
                </a:solidFill>
                <a:latin typeface="Calibri"/>
                <a:ea typeface="Calibri"/>
                <a:cs typeface="Calibri"/>
                <a:sym typeface="Calibri"/>
              </a:rPr>
              <a:t>AJAX</a:t>
            </a:r>
            <a:endParaRPr lang="en-US" dirty="0"/>
          </a:p>
        </p:txBody>
      </p:sp>
      <p:sp>
        <p:nvSpPr>
          <p:cNvPr id="2" name="Google Shape;289;p37">
            <a:extLst>
              <a:ext uri="{FF2B5EF4-FFF2-40B4-BE49-F238E27FC236}">
                <a16:creationId xmlns:a16="http://schemas.microsoft.com/office/drawing/2014/main" id="{68A15837-B034-4F98-B8AB-4C1624913C12}"/>
              </a:ext>
            </a:extLst>
          </p:cNvPr>
          <p:cNvSpPr txBox="1"/>
          <p:nvPr/>
        </p:nvSpPr>
        <p:spPr>
          <a:xfrm>
            <a:off x="3180377" y="4159610"/>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err="1">
                <a:solidFill>
                  <a:schemeClr val="dk1"/>
                </a:solidFill>
                <a:latin typeface="Calibri"/>
                <a:ea typeface="Calibri"/>
                <a:cs typeface="Calibri"/>
                <a:sym typeface="Calibri"/>
              </a:rPr>
              <a:t>setCookie</a:t>
            </a:r>
            <a:r>
              <a:rPr lang="es-419" sz="1400" dirty="0">
                <a:solidFill>
                  <a:schemeClr val="dk1"/>
                </a:solidFill>
                <a:latin typeface="Calibri"/>
                <a:ea typeface="Calibri"/>
                <a:cs typeface="Calibri"/>
                <a:sym typeface="Calibri"/>
              </a:rPr>
              <a:t>  (“id", </a:t>
            </a:r>
            <a:r>
              <a:rPr lang="es-419" sz="1400" dirty="0" err="1">
                <a:solidFill>
                  <a:schemeClr val="dk1"/>
                </a:solidFill>
                <a:latin typeface="Calibri"/>
                <a:ea typeface="Calibri"/>
                <a:cs typeface="Calibri"/>
                <a:sym typeface="Calibri"/>
              </a:rPr>
              <a:t>user.id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73" name="Google Shape;288;p37">
            <a:extLst>
              <a:ext uri="{FF2B5EF4-FFF2-40B4-BE49-F238E27FC236}">
                <a16:creationId xmlns:a16="http://schemas.microsoft.com/office/drawing/2014/main" id="{7D31F41E-3BC6-4D0F-A25B-F7904C4E3AD7}"/>
              </a:ext>
            </a:extLst>
          </p:cNvPr>
          <p:cNvCxnSpPr/>
          <p:nvPr/>
        </p:nvCxnSpPr>
        <p:spPr>
          <a:xfrm>
            <a:off x="3214477" y="4851818"/>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extLst>
      <p:ext uri="{BB962C8B-B14F-4D97-AF65-F5344CB8AC3E}">
        <p14:creationId xmlns:p14="http://schemas.microsoft.com/office/powerpoint/2010/main" val="131051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prstGeom prst="rect">
            <a:avLst/>
          </a:prstGeom>
          <a:noFill/>
          <a:ln>
            <a:noFill/>
          </a:ln>
        </p:spPr>
        <p:txBody>
          <a:bodyPr spcFirstLastPara="1" wrap="square" lIns="107269" tIns="53620" rIns="107269" bIns="53620" anchor="ctr" anchorCtr="0">
            <a:noAutofit/>
          </a:bodyPr>
          <a:lstStyle/>
          <a:p>
            <a:pPr>
              <a:buSzPts val="4400"/>
            </a:pPr>
            <a:r>
              <a:rPr lang="es-419" dirty="0"/>
              <a:t>Home page</a:t>
            </a:r>
            <a:endParaRPr dirty="0"/>
          </a:p>
        </p:txBody>
      </p:sp>
      <p:sp>
        <p:nvSpPr>
          <p:cNvPr id="2" name="Text Placeholder 1">
            <a:extLst>
              <a:ext uri="{FF2B5EF4-FFF2-40B4-BE49-F238E27FC236}">
                <a16:creationId xmlns:a16="http://schemas.microsoft.com/office/drawing/2014/main" id="{85FAB331-5618-4CF6-81C6-A182AAA09657}"/>
              </a:ext>
            </a:extLst>
          </p:cNvPr>
          <p:cNvSpPr>
            <a:spLocks noGrp="1"/>
          </p:cNvSpPr>
          <p:nvPr>
            <p:ph type="body" idx="1"/>
          </p:nvPr>
        </p:nvSpPr>
        <p:spPr/>
        <p:txBody>
          <a:bodyPr/>
          <a:lstStyle/>
          <a:p>
            <a:pPr marL="134108" indent="0">
              <a:buNone/>
            </a:pPr>
            <a:r>
              <a:rPr lang="en-US" sz="2400" dirty="0"/>
              <a:t>On load of the home page, the client will send an HTTP “GET” request to the server that, if the cookie “id” of the request called is valid will return as JSON every meeting that the user owns or is invited to. Once received it </a:t>
            </a:r>
            <a:r>
              <a:rPr lang="en-US" sz="2400" dirty="0" err="1"/>
              <a:t>MeetingData</a:t>
            </a:r>
            <a:r>
              <a:rPr lang="en-US" sz="2400" dirty="0"/>
              <a:t> will handle the creation of the page feeling tables, adding listeners to buttons and creating a hidden box in which, filled the form to create a meeting, the user will select who wants to invite to the meeting. If the form is valid, and the current user decides to create the meeting,  an HTTP "POST" request will be sent to the server. On success, without reloading, the page will be added to the new meeting just created in the "own meetings" 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keeping</a:t>
            </a:r>
          </a:p>
        </p:txBody>
      </p:sp>
      <p:sp>
        <p:nvSpPr>
          <p:cNvPr id="6" name="Text Placeholder 5"/>
          <p:cNvSpPr>
            <a:spLocks noGrp="1"/>
          </p:cNvSpPr>
          <p:nvPr>
            <p:ph type="body" idx="4"/>
          </p:nvPr>
        </p:nvSpPr>
        <p:spPr>
          <a:xfrm>
            <a:off x="495299" y="1580606"/>
            <a:ext cx="8915402" cy="4545557"/>
          </a:xfrm>
        </p:spPr>
        <p:txBody>
          <a:bodyPr>
            <a:normAutofit/>
          </a:bodyPr>
          <a:lstStyle/>
          <a:p>
            <a:r>
              <a:rPr lang="en-US" dirty="0"/>
              <a:t>The only state that is held will be the id. It will be saved as a cookie.</a:t>
            </a:r>
          </a:p>
        </p:txBody>
      </p:sp>
    </p:spTree>
    <p:extLst>
      <p:ext uri="{BB962C8B-B14F-4D97-AF65-F5344CB8AC3E}">
        <p14:creationId xmlns:p14="http://schemas.microsoft.com/office/powerpoint/2010/main" val="361179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sz="4700" dirty="0"/>
              <a:t>Meetings </a:t>
            </a:r>
            <a:r>
              <a:rPr lang="es-419" sz="4700" dirty="0" err="1"/>
              <a:t>management</a:t>
            </a:r>
            <a:endParaRPr sz="4700" dirty="0"/>
          </a:p>
        </p:txBody>
      </p:sp>
      <p:sp>
        <p:nvSpPr>
          <p:cNvPr id="136" name="Google Shape;136;p26"/>
          <p:cNvSpPr txBox="1">
            <a:spLocks noGrp="1"/>
          </p:cNvSpPr>
          <p:nvPr>
            <p:ph type="body" idx="1"/>
          </p:nvPr>
        </p:nvSpPr>
        <p:spPr>
          <a:xfrm>
            <a:off x="495300" y="1501667"/>
            <a:ext cx="8915400" cy="4526000"/>
          </a:xfrm>
          <a:prstGeom prst="rect">
            <a:avLst/>
          </a:prstGeom>
          <a:noFill/>
          <a:ln>
            <a:noFill/>
          </a:ln>
        </p:spPr>
        <p:txBody>
          <a:bodyPr spcFirstLastPara="1" wrap="square" lIns="107269" tIns="53620" rIns="107269" bIns="53620" anchor="t" anchorCtr="0">
            <a:normAutofit fontScale="92500" lnSpcReduction="20000"/>
          </a:bodyPr>
          <a:lstStyle/>
          <a:p>
            <a:pPr marL="0" indent="0">
              <a:buNone/>
            </a:pPr>
            <a:r>
              <a:rPr lang="it-IT" sz="1400"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form per creare una nuova riunione. Quando l’utente inoltra la form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Si realizzi un’applicazione client server web che modifica le specifiche precedenti come segue: </a:t>
            </a:r>
          </a:p>
          <a:p>
            <a:r>
              <a:rPr lang="it-IT" sz="1400" dirty="0"/>
              <a:t>L’applicazione supporta registrazione e login mediante una pagina pubblica con opportune form. La registrazione controlla la validità sintattica dell’indirizzo di email e l’uguaglianza tra i campi “password” e “ripeti password”, anche a lato client. La registrazione controlla l’unicità dello username. </a:t>
            </a:r>
          </a:p>
          <a:p>
            <a:r>
              <a:rPr lang="it-IT" sz="1400" dirty="0"/>
              <a:t>Dopo il login, l’intera applicazione è realizzata con un’unica pagina.</a:t>
            </a:r>
          </a:p>
          <a:p>
            <a:r>
              <a:rPr lang="it-IT" sz="1400" dirty="0"/>
              <a:t>Ogni interazione dell’utente è gestita senza ricaricare completamente la pagina, ma produce l’invocazione asincrona del server e l’eventuale modifica del contenuto da aggiornare a seguito dell’evento.</a:t>
            </a:r>
          </a:p>
          <a:p>
            <a:r>
              <a:rPr lang="it-IT" sz="1400" dirty="0"/>
              <a:t>La scelta dall’anagrafica deve essere realizzata con una pagina modale con i bottoni invia e cancella.</a:t>
            </a:r>
          </a:p>
          <a:p>
            <a:r>
              <a:rPr lang="it-IT" sz="1400" dirty="0"/>
              <a:t>I controlli di correttezza del numero di invitati e del massimo numero di tentativi, con i relativi messaggi di avvertimento, devono essere realizzati anche a lato client.</a:t>
            </a:r>
          </a:p>
          <a:p>
            <a:r>
              <a:rPr lang="it-IT" sz="1400" dirty="0"/>
              <a:t>Lo stato dell’interazione (numero di tentativi) deve essere memorizzato a lato client</a:t>
            </a:r>
            <a:endParaRPr lang="it-IT"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sz="4700"/>
              <a:t>Analisi dei dati</a:t>
            </a:r>
            <a:endParaRPr sz="4700"/>
          </a:p>
        </p:txBody>
      </p:sp>
      <p:sp>
        <p:nvSpPr>
          <p:cNvPr id="142" name="Google Shape;142;p27"/>
          <p:cNvSpPr txBox="1">
            <a:spLocks noGrp="1"/>
          </p:cNvSpPr>
          <p:nvPr>
            <p:ph type="body" idx="1"/>
          </p:nvPr>
        </p:nvSpPr>
        <p:spPr>
          <a:xfrm>
            <a:off x="495300" y="1304599"/>
            <a:ext cx="8915400" cy="5284007"/>
          </a:xfrm>
          <a:prstGeom prst="rect">
            <a:avLst/>
          </a:prstGeom>
          <a:noFill/>
          <a:ln>
            <a:noFill/>
          </a:ln>
        </p:spPr>
        <p:txBody>
          <a:bodyPr spcFirstLastPara="1" wrap="square" lIns="107269" tIns="53620" rIns="107269" bIns="53620" anchor="t" anchorCtr="0">
            <a:normAutofit/>
          </a:bodyPr>
          <a:lstStyle/>
          <a:p>
            <a:r>
              <a:rPr lang="es-419" sz="2100" b="1" dirty="0" err="1">
                <a:solidFill>
                  <a:srgbClr val="FF0000"/>
                </a:solidFill>
              </a:rPr>
              <a:t>User</a:t>
            </a:r>
            <a:endParaRPr lang="es-419" sz="2100" b="1" dirty="0">
              <a:solidFill>
                <a:srgbClr val="FF0000"/>
              </a:solidFill>
            </a:endParaRPr>
          </a:p>
          <a:p>
            <a:pPr lvl="1"/>
            <a:r>
              <a:rPr lang="es-419" sz="1700" b="1" dirty="0" err="1">
                <a:solidFill>
                  <a:srgbClr val="FFC000"/>
                </a:solidFill>
              </a:rPr>
              <a:t>Username</a:t>
            </a:r>
            <a:endParaRPr lang="es-419" sz="1700" b="1" dirty="0">
              <a:solidFill>
                <a:srgbClr val="FFC000"/>
              </a:solidFill>
            </a:endParaRPr>
          </a:p>
          <a:p>
            <a:pPr lvl="1"/>
            <a:r>
              <a:rPr lang="es-419" sz="1700" b="1" dirty="0" err="1">
                <a:solidFill>
                  <a:srgbClr val="FFC000"/>
                </a:solidFill>
              </a:rPr>
              <a:t>Password</a:t>
            </a:r>
            <a:endParaRPr lang="es-419" sz="1700" b="1" dirty="0">
              <a:solidFill>
                <a:srgbClr val="FFC000"/>
              </a:solidFill>
            </a:endParaRPr>
          </a:p>
          <a:p>
            <a:r>
              <a:rPr lang="es-419" sz="2100" b="1" dirty="0">
                <a:solidFill>
                  <a:srgbClr val="FF0000"/>
                </a:solidFill>
              </a:rPr>
              <a:t>Meeting</a:t>
            </a:r>
          </a:p>
          <a:p>
            <a:pPr lvl="1"/>
            <a:r>
              <a:rPr lang="es-419" sz="1700" b="1" dirty="0" err="1">
                <a:solidFill>
                  <a:srgbClr val="FFC000"/>
                </a:solidFill>
              </a:rPr>
              <a:t>Title</a:t>
            </a:r>
            <a:endParaRPr lang="es-419" sz="1700" b="1" dirty="0">
              <a:solidFill>
                <a:srgbClr val="FFC000"/>
              </a:solidFill>
            </a:endParaRPr>
          </a:p>
          <a:p>
            <a:pPr lvl="1"/>
            <a:r>
              <a:rPr lang="es-419" sz="1700" b="1" dirty="0">
                <a:solidFill>
                  <a:srgbClr val="FFC000"/>
                </a:solidFill>
              </a:rPr>
              <a:t>Date</a:t>
            </a:r>
          </a:p>
          <a:p>
            <a:pPr lvl="1"/>
            <a:r>
              <a:rPr lang="es-419" sz="1700" b="1" dirty="0" err="1">
                <a:solidFill>
                  <a:srgbClr val="FFC000"/>
                </a:solidFill>
              </a:rPr>
              <a:t>Duration</a:t>
            </a:r>
            <a:endParaRPr lang="es-419" sz="1700" b="1" dirty="0">
              <a:solidFill>
                <a:srgbClr val="FFC000"/>
              </a:solidFill>
            </a:endParaRPr>
          </a:p>
          <a:p>
            <a:pPr lvl="1"/>
            <a:r>
              <a:rPr lang="es-419" sz="1700" b="1" dirty="0" err="1">
                <a:solidFill>
                  <a:srgbClr val="FFC000"/>
                </a:solidFill>
              </a:rPr>
              <a:t>Number</a:t>
            </a:r>
            <a:r>
              <a:rPr lang="es-419" sz="1700" b="1" dirty="0">
                <a:solidFill>
                  <a:srgbClr val="FFC000"/>
                </a:solidFill>
              </a:rPr>
              <a:t> </a:t>
            </a:r>
            <a:r>
              <a:rPr lang="es-419" sz="1700" b="1" dirty="0" err="1">
                <a:solidFill>
                  <a:srgbClr val="FFC000"/>
                </a:solidFill>
              </a:rPr>
              <a:t>of</a:t>
            </a:r>
            <a:r>
              <a:rPr lang="es-419" sz="1700" b="1" dirty="0">
                <a:solidFill>
                  <a:srgbClr val="FFC000"/>
                </a:solidFill>
              </a:rPr>
              <a:t> </a:t>
            </a:r>
            <a:r>
              <a:rPr lang="es-419" sz="1700" b="1" dirty="0" err="1">
                <a:solidFill>
                  <a:srgbClr val="FFC000"/>
                </a:solidFill>
              </a:rPr>
              <a:t>partecipants</a:t>
            </a:r>
            <a:endParaRPr lang="es-419" sz="1700" b="1" dirty="0">
              <a:solidFill>
                <a:srgbClr val="FFC000"/>
              </a:solidFill>
            </a:endParaRPr>
          </a:p>
          <a:p>
            <a:pPr marL="134108" indent="0">
              <a:buNone/>
            </a:pPr>
            <a:endParaRPr lang="es-419" sz="2100" b="1" dirty="0">
              <a:solidFill>
                <a:srgbClr val="FF0000"/>
              </a:solidFill>
            </a:endParaRPr>
          </a:p>
          <a:p>
            <a:pPr marL="134108" indent="0">
              <a:buNone/>
            </a:pPr>
            <a:r>
              <a:rPr lang="es-419" sz="2100" b="1" dirty="0" err="1">
                <a:solidFill>
                  <a:srgbClr val="FF0000"/>
                </a:solidFill>
              </a:rPr>
              <a:t>User</a:t>
            </a:r>
            <a:r>
              <a:rPr lang="es-419" sz="2100" b="1" dirty="0">
                <a:solidFill>
                  <a:srgbClr val="FF0000"/>
                </a:solidFill>
              </a:rPr>
              <a:t> </a:t>
            </a:r>
            <a:r>
              <a:rPr lang="es-419" sz="2100" b="1" dirty="0" err="1">
                <a:solidFill>
                  <a:srgbClr val="002060"/>
                </a:solidFill>
              </a:rPr>
              <a:t>owns</a:t>
            </a:r>
            <a:r>
              <a:rPr lang="es-419" sz="2100" b="1" dirty="0">
                <a:solidFill>
                  <a:srgbClr val="002060"/>
                </a:solidFill>
              </a:rPr>
              <a:t> </a:t>
            </a:r>
            <a:r>
              <a:rPr lang="es-419" sz="2100" b="1" dirty="0">
                <a:solidFill>
                  <a:srgbClr val="FF0000"/>
                </a:solidFill>
              </a:rPr>
              <a:t>Meeting</a:t>
            </a:r>
          </a:p>
          <a:p>
            <a:pPr marL="134108" indent="0">
              <a:buNone/>
            </a:pPr>
            <a:r>
              <a:rPr lang="es-419" sz="2100" b="1" dirty="0" err="1">
                <a:solidFill>
                  <a:srgbClr val="FF0000"/>
                </a:solidFill>
              </a:rPr>
              <a:t>User</a:t>
            </a:r>
            <a:r>
              <a:rPr lang="es-419" sz="2100" b="1" dirty="0">
                <a:solidFill>
                  <a:srgbClr val="FF0000"/>
                </a:solidFill>
              </a:rPr>
              <a:t> </a:t>
            </a:r>
            <a:r>
              <a:rPr lang="es-419" sz="2100" b="1" dirty="0" err="1">
                <a:solidFill>
                  <a:srgbClr val="002060"/>
                </a:solidFill>
              </a:rPr>
              <a:t>is</a:t>
            </a:r>
            <a:r>
              <a:rPr lang="es-419" sz="2100" b="1" dirty="0">
                <a:solidFill>
                  <a:srgbClr val="002060"/>
                </a:solidFill>
              </a:rPr>
              <a:t> </a:t>
            </a:r>
            <a:r>
              <a:rPr lang="es-419" sz="2100" b="1" dirty="0" err="1">
                <a:solidFill>
                  <a:srgbClr val="002060"/>
                </a:solidFill>
              </a:rPr>
              <a:t>invited</a:t>
            </a:r>
            <a:r>
              <a:rPr lang="es-419" sz="2100" b="1" dirty="0">
                <a:solidFill>
                  <a:srgbClr val="002060"/>
                </a:solidFill>
              </a:rPr>
              <a:t> </a:t>
            </a:r>
            <a:r>
              <a:rPr lang="es-419" sz="2100" b="1" dirty="0" err="1">
                <a:solidFill>
                  <a:srgbClr val="002060"/>
                </a:solidFill>
              </a:rPr>
              <a:t>to</a:t>
            </a:r>
            <a:r>
              <a:rPr lang="es-419" sz="2100" b="1" dirty="0">
                <a:solidFill>
                  <a:srgbClr val="002060"/>
                </a:solidFill>
              </a:rPr>
              <a:t> </a:t>
            </a:r>
            <a:r>
              <a:rPr lang="es-419" sz="2100" b="1" dirty="0">
                <a:solidFill>
                  <a:srgbClr val="FF0000"/>
                </a:solidFill>
              </a:rPr>
              <a:t>Meeting</a:t>
            </a:r>
          </a:p>
          <a:p>
            <a:pPr lvl="1"/>
            <a:endParaRPr lang="es-419" sz="1700" b="1" dirty="0">
              <a:solidFill>
                <a:srgbClr val="FFC000"/>
              </a:solidFill>
            </a:endParaRPr>
          </a:p>
          <a:p>
            <a:pPr marL="134108" indent="0">
              <a:buNone/>
            </a:pPr>
            <a:endParaRPr lang="es-419" sz="2100" b="1" dirty="0">
              <a:solidFill>
                <a:srgbClr val="FF0000"/>
              </a:solidFill>
            </a:endParaRPr>
          </a:p>
          <a:p>
            <a:pPr marL="134108" indent="0">
              <a:buNone/>
            </a:pPr>
            <a:r>
              <a:rPr lang="es-419" sz="2100" b="1" dirty="0" err="1">
                <a:solidFill>
                  <a:srgbClr val="FF0000"/>
                </a:solidFill>
              </a:rPr>
              <a:t>Entities</a:t>
            </a:r>
            <a:r>
              <a:rPr lang="es-419" sz="2100" b="1" dirty="0"/>
              <a:t>, </a:t>
            </a:r>
            <a:r>
              <a:rPr lang="es-419" sz="2100" b="1" dirty="0">
                <a:solidFill>
                  <a:srgbClr val="FFC000"/>
                </a:solidFill>
              </a:rPr>
              <a:t>attributes</a:t>
            </a:r>
            <a:r>
              <a:rPr lang="es-419" sz="2100" b="1" dirty="0"/>
              <a:t>, </a:t>
            </a:r>
            <a:r>
              <a:rPr lang="es-419" sz="2100" b="1" dirty="0">
                <a:solidFill>
                  <a:srgbClr val="002060"/>
                </a:solidFill>
              </a:rPr>
              <a:t>relationships</a:t>
            </a:r>
            <a:endParaRPr sz="2100" b="1"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a:t>Database design</a:t>
            </a:r>
            <a:endParaRPr/>
          </a:p>
        </p:txBody>
      </p:sp>
      <p:sp>
        <p:nvSpPr>
          <p:cNvPr id="148" name="Google Shape;148;p28"/>
          <p:cNvSpPr/>
          <p:nvPr/>
        </p:nvSpPr>
        <p:spPr>
          <a:xfrm>
            <a:off x="4205504" y="5227379"/>
            <a:ext cx="1273350" cy="4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Meeting</a:t>
            </a:r>
            <a:endParaRPr sz="2100" dirty="0">
              <a:solidFill>
                <a:schemeClr val="dk1"/>
              </a:solidFill>
              <a:latin typeface="Calibri"/>
              <a:ea typeface="Calibri"/>
              <a:cs typeface="Calibri"/>
              <a:sym typeface="Calibri"/>
            </a:endParaRPr>
          </a:p>
        </p:txBody>
      </p:sp>
      <p:sp>
        <p:nvSpPr>
          <p:cNvPr id="149" name="Google Shape;149;p28"/>
          <p:cNvSpPr txBox="1"/>
          <p:nvPr/>
        </p:nvSpPr>
        <p:spPr>
          <a:xfrm>
            <a:off x="5383190" y="1488732"/>
            <a:ext cx="1455675" cy="1088400"/>
          </a:xfrm>
          <a:prstGeom prst="rect">
            <a:avLst/>
          </a:prstGeom>
          <a:noFill/>
          <a:ln>
            <a:noFill/>
          </a:ln>
        </p:spPr>
        <p:txBody>
          <a:bodyPr spcFirstLastPara="1" wrap="square" lIns="107269" tIns="53620" rIns="107269" bIns="53620" anchor="t" anchorCtr="0">
            <a:noAutofit/>
          </a:bodyPr>
          <a:lstStyle/>
          <a:p>
            <a:pPr algn="r"/>
            <a:r>
              <a:rPr lang="es-419" sz="2100" b="1" dirty="0" err="1">
                <a:solidFill>
                  <a:schemeClr val="dk1"/>
                </a:solidFill>
                <a:latin typeface="Calibri"/>
                <a:ea typeface="Calibri"/>
                <a:cs typeface="Calibri"/>
                <a:sym typeface="Calibri"/>
              </a:rPr>
              <a:t>UserId</a:t>
            </a:r>
            <a:endParaRPr sz="2100" b="1" dirty="0"/>
          </a:p>
          <a:p>
            <a:pPr algn="r"/>
            <a:r>
              <a:rPr lang="es-419" sz="1900" dirty="0" err="1">
                <a:solidFill>
                  <a:schemeClr val="dk1"/>
                </a:solidFill>
                <a:latin typeface="Calibri"/>
                <a:ea typeface="Calibri"/>
                <a:cs typeface="Calibri"/>
                <a:sym typeface="Calibri"/>
              </a:rPr>
              <a:t>username</a:t>
            </a:r>
            <a:endParaRPr sz="1900" dirty="0">
              <a:solidFill>
                <a:schemeClr val="dk1"/>
              </a:solidFill>
              <a:latin typeface="Calibri"/>
              <a:ea typeface="Calibri"/>
              <a:cs typeface="Calibri"/>
              <a:sym typeface="Calibri"/>
            </a:endParaRPr>
          </a:p>
          <a:p>
            <a:pPr algn="r"/>
            <a:r>
              <a:rPr lang="es-419" sz="1900" dirty="0" err="1">
                <a:solidFill>
                  <a:schemeClr val="dk1"/>
                </a:solidFill>
                <a:latin typeface="Calibri"/>
                <a:ea typeface="Calibri"/>
                <a:cs typeface="Calibri"/>
                <a:sym typeface="Calibri"/>
              </a:rPr>
              <a:t>password</a:t>
            </a:r>
            <a:endParaRPr sz="1900" dirty="0">
              <a:solidFill>
                <a:schemeClr val="dk1"/>
              </a:solidFill>
              <a:latin typeface="Calibri"/>
              <a:ea typeface="Calibri"/>
              <a:cs typeface="Calibri"/>
              <a:sym typeface="Calibri"/>
            </a:endParaRPr>
          </a:p>
        </p:txBody>
      </p:sp>
      <p:sp>
        <p:nvSpPr>
          <p:cNvPr id="150" name="Google Shape;150;p28"/>
          <p:cNvSpPr/>
          <p:nvPr/>
        </p:nvSpPr>
        <p:spPr>
          <a:xfrm>
            <a:off x="4263517" y="1486014"/>
            <a:ext cx="1157325" cy="526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err="1">
                <a:solidFill>
                  <a:schemeClr val="dk1"/>
                </a:solidFill>
                <a:latin typeface="Calibri"/>
                <a:ea typeface="Calibri"/>
                <a:cs typeface="Calibri"/>
                <a:sym typeface="Calibri"/>
              </a:rPr>
              <a:t>User</a:t>
            </a:r>
            <a:endParaRPr sz="2100" dirty="0">
              <a:solidFill>
                <a:schemeClr val="dk1"/>
              </a:solidFill>
              <a:latin typeface="Calibri"/>
              <a:ea typeface="Calibri"/>
              <a:cs typeface="Calibri"/>
              <a:sym typeface="Calibri"/>
            </a:endParaRPr>
          </a:p>
        </p:txBody>
      </p:sp>
      <p:sp>
        <p:nvSpPr>
          <p:cNvPr id="151" name="Google Shape;151;p28"/>
          <p:cNvSpPr txBox="1"/>
          <p:nvPr/>
        </p:nvSpPr>
        <p:spPr>
          <a:xfrm>
            <a:off x="5125512" y="4870363"/>
            <a:ext cx="1675700" cy="1525200"/>
          </a:xfrm>
          <a:prstGeom prst="rect">
            <a:avLst/>
          </a:prstGeom>
          <a:noFill/>
          <a:ln>
            <a:noFill/>
          </a:ln>
        </p:spPr>
        <p:txBody>
          <a:bodyPr spcFirstLastPara="1" wrap="square" lIns="107269" tIns="53620" rIns="107269" bIns="53620" anchor="t" anchorCtr="0">
            <a:noAutofit/>
          </a:bodyPr>
          <a:lstStyle/>
          <a:p>
            <a:pPr algn="r"/>
            <a:r>
              <a:rPr lang="es-419" sz="2100" b="1" dirty="0" err="1">
                <a:solidFill>
                  <a:schemeClr val="dk1"/>
                </a:solidFill>
                <a:latin typeface="Calibri"/>
                <a:ea typeface="Calibri"/>
                <a:cs typeface="Calibri"/>
                <a:sym typeface="Calibri"/>
              </a:rPr>
              <a:t>MeetingId</a:t>
            </a:r>
            <a:endParaRPr sz="2100" b="1" dirty="0"/>
          </a:p>
          <a:p>
            <a:pPr algn="r"/>
            <a:r>
              <a:rPr lang="es-419" sz="1900" dirty="0" err="1">
                <a:solidFill>
                  <a:schemeClr val="dk1"/>
                </a:solidFill>
                <a:latin typeface="Calibri"/>
                <a:ea typeface="Calibri"/>
                <a:cs typeface="Calibri"/>
                <a:sym typeface="Calibri"/>
              </a:rPr>
              <a:t>Name</a:t>
            </a:r>
            <a:endParaRPr lang="es-419"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Date </a:t>
            </a:r>
            <a:r>
              <a:rPr lang="es-419" sz="1900" dirty="0" err="1">
                <a:solidFill>
                  <a:schemeClr val="dk1"/>
                </a:solidFill>
                <a:latin typeface="Calibri"/>
                <a:ea typeface="Calibri"/>
                <a:cs typeface="Calibri"/>
                <a:sym typeface="Calibri"/>
              </a:rPr>
              <a:t>start</a:t>
            </a:r>
            <a:endParaRPr lang="es-419"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Date </a:t>
            </a:r>
            <a:r>
              <a:rPr lang="es-419" sz="1900" dirty="0" err="1">
                <a:solidFill>
                  <a:schemeClr val="dk1"/>
                </a:solidFill>
                <a:latin typeface="Calibri"/>
                <a:ea typeface="Calibri"/>
                <a:cs typeface="Calibri"/>
                <a:sym typeface="Calibri"/>
              </a:rPr>
              <a:t>end</a:t>
            </a:r>
            <a:endParaRPr lang="es-419" sz="1900" dirty="0">
              <a:solidFill>
                <a:schemeClr val="dk1"/>
              </a:solidFill>
              <a:latin typeface="Calibri"/>
              <a:ea typeface="Calibri"/>
              <a:cs typeface="Calibri"/>
              <a:sym typeface="Calibri"/>
            </a:endParaRPr>
          </a:p>
          <a:p>
            <a:pPr algn="r"/>
            <a:r>
              <a:rPr lang="es-419" sz="1900" dirty="0" err="1">
                <a:solidFill>
                  <a:schemeClr val="dk1"/>
                </a:solidFill>
                <a:latin typeface="Calibri"/>
                <a:ea typeface="Calibri"/>
                <a:cs typeface="Calibri"/>
                <a:sym typeface="Calibri"/>
              </a:rPr>
              <a:t>Owner</a:t>
            </a:r>
            <a:endParaRPr lang="es-419" sz="1900" dirty="0">
              <a:solidFill>
                <a:schemeClr val="dk1"/>
              </a:solidFill>
              <a:latin typeface="Calibri"/>
              <a:ea typeface="Calibri"/>
              <a:cs typeface="Calibri"/>
              <a:sym typeface="Calibri"/>
            </a:endParaRPr>
          </a:p>
        </p:txBody>
      </p:sp>
      <p:sp>
        <p:nvSpPr>
          <p:cNvPr id="152" name="Google Shape;152;p28"/>
          <p:cNvSpPr txBox="1"/>
          <p:nvPr/>
        </p:nvSpPr>
        <p:spPr>
          <a:xfrm>
            <a:off x="6801212" y="3188052"/>
            <a:ext cx="1609400" cy="975834"/>
          </a:xfrm>
          <a:prstGeom prst="rect">
            <a:avLst/>
          </a:prstGeom>
          <a:noFill/>
          <a:ln>
            <a:noFill/>
          </a:ln>
        </p:spPr>
        <p:txBody>
          <a:bodyPr spcFirstLastPara="1" wrap="square" lIns="107269" tIns="53620" rIns="107269" bIns="53620" anchor="t" anchorCtr="0">
            <a:noAutofit/>
          </a:bodyPr>
          <a:lstStyle/>
          <a:p>
            <a:r>
              <a:rPr lang="es-419" sz="2100" b="1" dirty="0">
                <a:solidFill>
                  <a:schemeClr val="dk1"/>
                </a:solidFill>
                <a:latin typeface="Calibri"/>
                <a:ea typeface="Calibri"/>
                <a:cs typeface="Calibri"/>
                <a:sym typeface="Calibri"/>
              </a:rPr>
              <a:t>ID</a:t>
            </a:r>
            <a:endParaRPr sz="2100" b="1" dirty="0">
              <a:solidFill>
                <a:schemeClr val="dk1"/>
              </a:solidFill>
              <a:latin typeface="Calibri"/>
              <a:ea typeface="Calibri"/>
              <a:cs typeface="Calibri"/>
              <a:sym typeface="Calibri"/>
            </a:endParaRPr>
          </a:p>
          <a:p>
            <a:r>
              <a:rPr lang="en-US" sz="1900" dirty="0" err="1">
                <a:solidFill>
                  <a:schemeClr val="dk1"/>
                </a:solidFill>
                <a:latin typeface="Calibri"/>
                <a:ea typeface="Calibri"/>
                <a:cs typeface="Calibri"/>
                <a:sym typeface="Calibri"/>
              </a:rPr>
              <a:t>userID</a:t>
            </a:r>
            <a:endParaRPr sz="1900" dirty="0">
              <a:solidFill>
                <a:schemeClr val="dk1"/>
              </a:solidFill>
              <a:latin typeface="Calibri"/>
              <a:ea typeface="Calibri"/>
              <a:cs typeface="Calibri"/>
              <a:sym typeface="Calibri"/>
            </a:endParaRPr>
          </a:p>
          <a:p>
            <a:pPr lvl="0"/>
            <a:r>
              <a:rPr lang="es-419" sz="1900" dirty="0" err="1">
                <a:solidFill>
                  <a:schemeClr val="dk1"/>
                </a:solidFill>
                <a:latin typeface="Calibri"/>
                <a:ea typeface="Calibri"/>
                <a:cs typeface="Calibri"/>
                <a:sym typeface="Calibri"/>
              </a:rPr>
              <a:t>meetingID</a:t>
            </a:r>
            <a:endParaRPr sz="1900" dirty="0">
              <a:solidFill>
                <a:schemeClr val="dk1"/>
              </a:solidFill>
              <a:latin typeface="Calibri"/>
              <a:ea typeface="Calibri"/>
              <a:cs typeface="Calibri"/>
              <a:sym typeface="Calibri"/>
            </a:endParaRPr>
          </a:p>
        </p:txBody>
      </p:sp>
      <p:sp>
        <p:nvSpPr>
          <p:cNvPr id="154" name="Google Shape;154;p28"/>
          <p:cNvSpPr txBox="1"/>
          <p:nvPr/>
        </p:nvSpPr>
        <p:spPr>
          <a:xfrm>
            <a:off x="4338750" y="2080791"/>
            <a:ext cx="614250" cy="3080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0:N</a:t>
            </a:r>
            <a:endParaRPr dirty="0">
              <a:solidFill>
                <a:schemeClr val="dk1"/>
              </a:solidFill>
              <a:latin typeface="Calibri"/>
              <a:ea typeface="Calibri"/>
              <a:cs typeface="Calibri"/>
              <a:sym typeface="Calibri"/>
            </a:endParaRPr>
          </a:p>
        </p:txBody>
      </p:sp>
      <p:sp>
        <p:nvSpPr>
          <p:cNvPr id="155" name="Google Shape;155;p28"/>
          <p:cNvSpPr txBox="1"/>
          <p:nvPr/>
        </p:nvSpPr>
        <p:spPr>
          <a:xfrm>
            <a:off x="6801212" y="1772795"/>
            <a:ext cx="1350014" cy="338400"/>
          </a:xfrm>
          <a:prstGeom prst="rect">
            <a:avLst/>
          </a:prstGeom>
          <a:noFill/>
          <a:ln>
            <a:noFill/>
          </a:ln>
        </p:spPr>
        <p:txBody>
          <a:bodyPr spcFirstLastPara="1" wrap="square" lIns="107269" tIns="53620" rIns="107269" bIns="53620" anchor="t" anchorCtr="0">
            <a:noAutofit/>
          </a:bodyPr>
          <a:lstStyle/>
          <a:p>
            <a:pPr algn="r"/>
            <a:endParaRPr dirty="0"/>
          </a:p>
        </p:txBody>
      </p:sp>
      <p:sp>
        <p:nvSpPr>
          <p:cNvPr id="156" name="Google Shape;156;p28"/>
          <p:cNvSpPr/>
          <p:nvPr/>
        </p:nvSpPr>
        <p:spPr>
          <a:xfrm>
            <a:off x="2980253" y="3188052"/>
            <a:ext cx="3723852" cy="674496"/>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07269" tIns="53620" rIns="107269" bIns="53620" anchor="ctr" anchorCtr="0">
            <a:noAutofit/>
          </a:bodyPr>
          <a:lstStyle/>
          <a:p>
            <a:pPr algn="ctr"/>
            <a:r>
              <a:rPr lang="en-US" sz="2400" dirty="0">
                <a:solidFill>
                  <a:schemeClr val="dk1"/>
                </a:solidFill>
                <a:latin typeface="Calibri"/>
                <a:ea typeface="Calibri"/>
                <a:cs typeface="Calibri"/>
                <a:sym typeface="Calibri"/>
              </a:rPr>
              <a:t>Intersection</a:t>
            </a:r>
            <a:endParaRPr sz="2100" dirty="0">
              <a:solidFill>
                <a:schemeClr val="dk1"/>
              </a:solidFill>
              <a:latin typeface="Calibri"/>
              <a:ea typeface="Calibri"/>
              <a:cs typeface="Calibri"/>
              <a:sym typeface="Calibri"/>
            </a:endParaRPr>
          </a:p>
        </p:txBody>
      </p:sp>
      <p:cxnSp>
        <p:nvCxnSpPr>
          <p:cNvPr id="157" name="Google Shape;157;p28"/>
          <p:cNvCxnSpPr>
            <a:cxnSpLocks/>
            <a:stCxn id="150" idx="2"/>
            <a:endCxn id="156" idx="0"/>
          </p:cNvCxnSpPr>
          <p:nvPr/>
        </p:nvCxnSpPr>
        <p:spPr>
          <a:xfrm flipH="1">
            <a:off x="4842179" y="2012414"/>
            <a:ext cx="1" cy="1175638"/>
          </a:xfrm>
          <a:prstGeom prst="straightConnector1">
            <a:avLst/>
          </a:prstGeom>
          <a:noFill/>
          <a:ln w="9525" cap="flat" cmpd="sng">
            <a:solidFill>
              <a:srgbClr val="4A7DBA"/>
            </a:solidFill>
            <a:prstDash val="solid"/>
            <a:round/>
            <a:headEnd type="none" w="sm" len="sm"/>
            <a:tailEnd type="none" w="sm" len="sm"/>
          </a:ln>
        </p:spPr>
      </p:cxnSp>
      <p:sp>
        <p:nvSpPr>
          <p:cNvPr id="163" name="Google Shape;163;p28"/>
          <p:cNvSpPr txBox="1"/>
          <p:nvPr/>
        </p:nvSpPr>
        <p:spPr>
          <a:xfrm>
            <a:off x="4280809" y="4791000"/>
            <a:ext cx="556075"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1:N</a:t>
            </a:r>
            <a:endParaRPr dirty="0">
              <a:solidFill>
                <a:schemeClr val="dk1"/>
              </a:solidFill>
              <a:latin typeface="Calibri"/>
              <a:ea typeface="Calibri"/>
              <a:cs typeface="Calibri"/>
              <a:sym typeface="Calibri"/>
            </a:endParaRPr>
          </a:p>
        </p:txBody>
      </p:sp>
      <p:cxnSp>
        <p:nvCxnSpPr>
          <p:cNvPr id="166" name="Google Shape;166;p28"/>
          <p:cNvCxnSpPr>
            <a:cxnSpLocks/>
            <a:stCxn id="148" idx="0"/>
            <a:endCxn id="156" idx="2"/>
          </p:cNvCxnSpPr>
          <p:nvPr/>
        </p:nvCxnSpPr>
        <p:spPr>
          <a:xfrm rot="5400000" flipH="1" flipV="1">
            <a:off x="4159764" y="4544964"/>
            <a:ext cx="1364831" cy="12700"/>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21" name="Google Shape;154;p28">
            <a:extLst>
              <a:ext uri="{FF2B5EF4-FFF2-40B4-BE49-F238E27FC236}">
                <a16:creationId xmlns:a16="http://schemas.microsoft.com/office/drawing/2014/main" id="{86FBD6FD-F6D3-46BA-8A0A-1F2E12CD3D28}"/>
              </a:ext>
            </a:extLst>
          </p:cNvPr>
          <p:cNvSpPr txBox="1"/>
          <p:nvPr/>
        </p:nvSpPr>
        <p:spPr>
          <a:xfrm>
            <a:off x="5207446" y="2880052"/>
            <a:ext cx="614250" cy="3080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1:1</a:t>
            </a:r>
            <a:endParaRPr dirty="0">
              <a:solidFill>
                <a:schemeClr val="dk1"/>
              </a:solidFill>
              <a:latin typeface="Calibri"/>
              <a:ea typeface="Calibri"/>
              <a:cs typeface="Calibri"/>
              <a:sym typeface="Calibri"/>
            </a:endParaRPr>
          </a:p>
        </p:txBody>
      </p:sp>
      <p:sp>
        <p:nvSpPr>
          <p:cNvPr id="22" name="Google Shape;154;p28">
            <a:extLst>
              <a:ext uri="{FF2B5EF4-FFF2-40B4-BE49-F238E27FC236}">
                <a16:creationId xmlns:a16="http://schemas.microsoft.com/office/drawing/2014/main" id="{6C904FAF-0C3A-4253-8875-45CE60253E15}"/>
              </a:ext>
            </a:extLst>
          </p:cNvPr>
          <p:cNvSpPr txBox="1"/>
          <p:nvPr/>
        </p:nvSpPr>
        <p:spPr>
          <a:xfrm>
            <a:off x="4914550" y="3894529"/>
            <a:ext cx="614250" cy="3080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1:1</a:t>
            </a:r>
            <a:endParaRPr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Local </a:t>
            </a:r>
            <a:r>
              <a:rPr lang="es-419" dirty="0" err="1"/>
              <a:t>database</a:t>
            </a:r>
            <a:r>
              <a:rPr lang="es-419" dirty="0"/>
              <a:t> </a:t>
            </a:r>
            <a:r>
              <a:rPr lang="es-419" dirty="0" err="1"/>
              <a:t>schema</a:t>
            </a:r>
            <a:endParaRPr dirty="0"/>
          </a:p>
        </p:txBody>
      </p:sp>
      <p:sp>
        <p:nvSpPr>
          <p:cNvPr id="172" name="Google Shape;172;p29"/>
          <p:cNvSpPr txBox="1">
            <a:spLocks noGrp="1"/>
          </p:cNvSpPr>
          <p:nvPr>
            <p:ph type="body" idx="1"/>
          </p:nvPr>
        </p:nvSpPr>
        <p:spPr>
          <a:xfrm>
            <a:off x="0" y="1491800"/>
            <a:ext cx="4953000" cy="5069200"/>
          </a:xfrm>
          <a:prstGeom prst="rect">
            <a:avLst/>
          </a:prstGeom>
          <a:noFill/>
          <a:ln>
            <a:noFill/>
          </a:ln>
        </p:spPr>
        <p:txBody>
          <a:bodyPr spcFirstLastPara="1" wrap="square" lIns="107269" tIns="53620" rIns="107269" bIns="53620" anchor="t" anchorCtr="0">
            <a:noAutofit/>
          </a:bodyPr>
          <a:lstStyle/>
          <a:p>
            <a:pPr marL="0" indent="0">
              <a:spcBef>
                <a:spcPts val="422"/>
              </a:spcBef>
              <a:buSzPts val="1800"/>
              <a:buNone/>
            </a:pPr>
            <a:r>
              <a:rPr lang="en-US" sz="1400" dirty="0">
                <a:latin typeface="Courier New"/>
                <a:ea typeface="Courier New"/>
                <a:cs typeface="Courier New"/>
                <a:sym typeface="Courier New"/>
              </a:rPr>
              <a:t>CREATE TABLE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`.`user` (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INT NOT NULL AUTO_INCREMENT,</a:t>
            </a:r>
          </a:p>
          <a:p>
            <a:pPr marL="0" indent="0">
              <a:spcBef>
                <a:spcPts val="422"/>
              </a:spcBef>
              <a:buSzPts val="1800"/>
              <a:buNone/>
            </a:pPr>
            <a:r>
              <a:rPr lang="en-US" sz="1400" dirty="0">
                <a:latin typeface="Courier New"/>
                <a:ea typeface="Courier New"/>
                <a:cs typeface="Courier New"/>
                <a:sym typeface="Courier New"/>
              </a:rPr>
              <a:t>`username` VARCHAR(45) NOT NULL,  </a:t>
            </a:r>
          </a:p>
          <a:p>
            <a:pPr marL="0" indent="0">
              <a:spcBef>
                <a:spcPts val="422"/>
              </a:spcBef>
              <a:buSzPts val="1800"/>
              <a:buNone/>
            </a:pPr>
            <a:r>
              <a:rPr lang="en-US" sz="1400" dirty="0">
                <a:latin typeface="Courier New"/>
                <a:ea typeface="Courier New"/>
                <a:cs typeface="Courier New"/>
                <a:sym typeface="Courier New"/>
              </a:rPr>
              <a:t>`password` VARCHAR(45) NOT NULL,  </a:t>
            </a:r>
          </a:p>
          <a:p>
            <a:pPr marL="0" indent="0">
              <a:spcBef>
                <a:spcPts val="422"/>
              </a:spcBef>
              <a:buSzPts val="1800"/>
              <a:buNone/>
            </a:pPr>
            <a:r>
              <a:rPr lang="en-US" sz="1400" dirty="0">
                <a:latin typeface="Courier New"/>
                <a:ea typeface="Courier New"/>
                <a:cs typeface="Courier New"/>
                <a:sym typeface="Courier New"/>
              </a:rPr>
              <a:t>PRIMARY KEY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a:t>
            </a:r>
          </a:p>
          <a:p>
            <a:pPr marL="0" indent="0">
              <a:spcBef>
                <a:spcPts val="422"/>
              </a:spcBef>
              <a:buSzPts val="1800"/>
              <a:buNone/>
            </a:pPr>
            <a:endParaRPr lang="en-US" sz="1400" dirty="0">
              <a:latin typeface="Courier New"/>
              <a:ea typeface="Courier New"/>
              <a:cs typeface="Courier New"/>
              <a:sym typeface="Courier New"/>
            </a:endParaRPr>
          </a:p>
          <a:p>
            <a:pPr marL="0" indent="0">
              <a:spcBef>
                <a:spcPts val="422"/>
              </a:spcBef>
              <a:buSzPts val="1800"/>
              <a:buNone/>
            </a:pPr>
            <a:r>
              <a:rPr lang="en-US" sz="1400" dirty="0">
                <a:latin typeface="Courier New"/>
                <a:ea typeface="Courier New"/>
                <a:cs typeface="Courier New"/>
                <a:sym typeface="Courier New"/>
              </a:rPr>
              <a:t>CREATE TABLE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`.`meeting` (  </a:t>
            </a:r>
          </a:p>
          <a:p>
            <a:pPr marL="0" indent="0">
              <a:spcBef>
                <a:spcPts val="422"/>
              </a:spcBef>
              <a:buSzPts val="1800"/>
              <a:buNone/>
            </a:pPr>
            <a:r>
              <a:rPr lang="en-US" sz="1400" dirty="0">
                <a:latin typeface="Courier New"/>
                <a:ea typeface="Courier New"/>
                <a:cs typeface="Courier New"/>
                <a:sym typeface="Courier New"/>
              </a:rPr>
              <a:t>`name` VARCHAR(45) NOT NULL,</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idmeeting</a:t>
            </a:r>
            <a:r>
              <a:rPr lang="en-US" sz="1400" dirty="0">
                <a:latin typeface="Courier New"/>
                <a:ea typeface="Courier New"/>
                <a:cs typeface="Courier New"/>
                <a:sym typeface="Courier New"/>
              </a:rPr>
              <a:t>` INT NOT NULL AUTO_INCREMENT,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datestart</a:t>
            </a:r>
            <a:r>
              <a:rPr lang="en-US" sz="1400" dirty="0">
                <a:latin typeface="Courier New"/>
                <a:ea typeface="Courier New"/>
                <a:cs typeface="Courier New"/>
                <a:sym typeface="Courier New"/>
              </a:rPr>
              <a:t>` DATETIME NOT NULL,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dateend</a:t>
            </a:r>
            <a:r>
              <a:rPr lang="en-US" sz="1400" dirty="0">
                <a:latin typeface="Courier New"/>
                <a:ea typeface="Courier New"/>
                <a:cs typeface="Courier New"/>
                <a:sym typeface="Courier New"/>
              </a:rPr>
              <a:t>` DATETIME NOT NULL,  </a:t>
            </a:r>
          </a:p>
          <a:p>
            <a:pPr marL="0" indent="0">
              <a:spcBef>
                <a:spcPts val="422"/>
              </a:spcBef>
              <a:buSzPts val="1800"/>
              <a:buNone/>
            </a:pPr>
            <a:r>
              <a:rPr lang="en-US" sz="1400" dirty="0">
                <a:latin typeface="Courier New"/>
                <a:ea typeface="Courier New"/>
                <a:cs typeface="Courier New"/>
                <a:sym typeface="Courier New"/>
              </a:rPr>
              <a:t>`owner` INT NOT NULL,  </a:t>
            </a:r>
          </a:p>
          <a:p>
            <a:pPr marL="0" indent="0">
              <a:spcBef>
                <a:spcPts val="422"/>
              </a:spcBef>
              <a:buSzPts val="1800"/>
              <a:buNone/>
            </a:pPr>
            <a:r>
              <a:rPr lang="en-US" sz="1400" dirty="0">
                <a:latin typeface="Courier New"/>
                <a:ea typeface="Courier New"/>
                <a:cs typeface="Courier New"/>
                <a:sym typeface="Courier New"/>
              </a:rPr>
              <a:t>PRIMARY KEY (`</a:t>
            </a:r>
            <a:r>
              <a:rPr lang="en-US" sz="1400" dirty="0" err="1">
                <a:latin typeface="Courier New"/>
                <a:ea typeface="Courier New"/>
                <a:cs typeface="Courier New"/>
                <a:sym typeface="Courier New"/>
              </a:rPr>
              <a:t>idmeeting</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INDEX `</a:t>
            </a:r>
            <a:r>
              <a:rPr lang="en-US" sz="1400" dirty="0" err="1">
                <a:latin typeface="Courier New"/>
                <a:ea typeface="Courier New"/>
                <a:cs typeface="Courier New"/>
                <a:sym typeface="Courier New"/>
              </a:rPr>
              <a:t>iduser_idx</a:t>
            </a:r>
            <a:r>
              <a:rPr lang="en-US" sz="1400" dirty="0">
                <a:latin typeface="Courier New"/>
                <a:ea typeface="Courier New"/>
                <a:cs typeface="Courier New"/>
                <a:sym typeface="Courier New"/>
              </a:rPr>
              <a:t>` (`owner` ASC) VISIBLE,  </a:t>
            </a:r>
          </a:p>
          <a:p>
            <a:pPr marL="0" indent="0">
              <a:spcBef>
                <a:spcPts val="422"/>
              </a:spcBef>
              <a:buSzPts val="1800"/>
              <a:buNone/>
            </a:pPr>
            <a:r>
              <a:rPr lang="en-US" sz="1400" dirty="0">
                <a:latin typeface="Courier New"/>
                <a:ea typeface="Courier New"/>
                <a:cs typeface="Courier New"/>
                <a:sym typeface="Courier New"/>
              </a:rPr>
              <a:t>CONSTRAINT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FOREIGN KEY (`owner`)    </a:t>
            </a:r>
          </a:p>
          <a:p>
            <a:pPr marL="0" indent="0">
              <a:spcBef>
                <a:spcPts val="422"/>
              </a:spcBef>
              <a:buSzPts val="1800"/>
              <a:buNone/>
            </a:pPr>
            <a:r>
              <a:rPr lang="en-US" sz="1400" dirty="0">
                <a:latin typeface="Courier New"/>
                <a:ea typeface="Courier New"/>
                <a:cs typeface="Courier New"/>
                <a:sym typeface="Courier New"/>
              </a:rPr>
              <a:t>REFERENCES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`.`user`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ON DELETE NO ACTION    </a:t>
            </a:r>
          </a:p>
          <a:p>
            <a:pPr marL="0" indent="0">
              <a:spcBef>
                <a:spcPts val="422"/>
              </a:spcBef>
              <a:buSzPts val="1800"/>
              <a:buNone/>
            </a:pPr>
            <a:r>
              <a:rPr lang="en-US" sz="1400" dirty="0">
                <a:latin typeface="Courier New"/>
                <a:ea typeface="Courier New"/>
                <a:cs typeface="Courier New"/>
                <a:sym typeface="Courier New"/>
              </a:rPr>
              <a:t>ON UPDATE NO ACTION);</a:t>
            </a:r>
            <a:endParaRPr sz="1400" dirty="0">
              <a:latin typeface="Courier New"/>
              <a:ea typeface="Courier New"/>
              <a:cs typeface="Courier New"/>
              <a:sym typeface="Courier New"/>
            </a:endParaRPr>
          </a:p>
        </p:txBody>
      </p:sp>
      <p:sp>
        <p:nvSpPr>
          <p:cNvPr id="6" name="Google Shape;173;p29">
            <a:extLst>
              <a:ext uri="{FF2B5EF4-FFF2-40B4-BE49-F238E27FC236}">
                <a16:creationId xmlns:a16="http://schemas.microsoft.com/office/drawing/2014/main" id="{DF54E6F1-B695-47D1-B2F8-9FB46A171C24}"/>
              </a:ext>
            </a:extLst>
          </p:cNvPr>
          <p:cNvSpPr txBox="1">
            <a:spLocks/>
          </p:cNvSpPr>
          <p:nvPr/>
        </p:nvSpPr>
        <p:spPr>
          <a:xfrm>
            <a:off x="4953000" y="1491799"/>
            <a:ext cx="4953000" cy="4995037"/>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L="536433" marR="0" lvl="0" indent="-476829" algn="l" rtl="0">
              <a:lnSpc>
                <a:spcPct val="100000"/>
              </a:lnSpc>
              <a:spcBef>
                <a:spcPts val="657"/>
              </a:spcBef>
              <a:spcAft>
                <a:spcPts val="0"/>
              </a:spcAft>
              <a:buClr>
                <a:schemeClr val="dk1"/>
              </a:buClr>
              <a:buSzPts val="2800"/>
              <a:buFont typeface="Arial"/>
              <a:buChar char="•"/>
              <a:defRPr sz="3300" b="0" i="0" u="none" strike="noStrike" cap="none">
                <a:solidFill>
                  <a:schemeClr val="dk1"/>
                </a:solidFill>
                <a:latin typeface="Calibri"/>
                <a:ea typeface="Calibri"/>
                <a:cs typeface="Calibri"/>
                <a:sym typeface="Calibri"/>
              </a:defRPr>
            </a:lvl1pPr>
            <a:lvl2pPr marL="1072866" marR="0" lvl="1" indent="-447027" algn="l" rtl="0">
              <a:lnSpc>
                <a:spcPct val="100000"/>
              </a:lnSpc>
              <a:spcBef>
                <a:spcPts val="563"/>
              </a:spcBef>
              <a:spcAft>
                <a:spcPts val="0"/>
              </a:spcAft>
              <a:buClr>
                <a:schemeClr val="dk1"/>
              </a:buClr>
              <a:buSzPts val="2400"/>
              <a:buFont typeface="Arial"/>
              <a:buChar char="–"/>
              <a:defRPr sz="2800" b="0" i="0" u="none" strike="noStrike" cap="none">
                <a:solidFill>
                  <a:schemeClr val="dk1"/>
                </a:solidFill>
                <a:latin typeface="Calibri"/>
                <a:ea typeface="Calibri"/>
                <a:cs typeface="Calibri"/>
                <a:sym typeface="Calibri"/>
              </a:defRPr>
            </a:lvl2pPr>
            <a:lvl3pPr marL="1609298" marR="0" lvl="2" indent="-417225" algn="l" rtl="0">
              <a:lnSpc>
                <a:spcPct val="100000"/>
              </a:lnSpc>
              <a:spcBef>
                <a:spcPts val="469"/>
              </a:spcBef>
              <a:spcAft>
                <a:spcPts val="0"/>
              </a:spcAft>
              <a:buClr>
                <a:schemeClr val="dk1"/>
              </a:buClr>
              <a:buSzPts val="2000"/>
              <a:buFont typeface="Arial"/>
              <a:buChar char="•"/>
              <a:defRPr sz="2300" b="0" i="0" u="none" strike="noStrike" cap="none">
                <a:solidFill>
                  <a:schemeClr val="dk1"/>
                </a:solidFill>
                <a:latin typeface="Calibri"/>
                <a:ea typeface="Calibri"/>
                <a:cs typeface="Calibri"/>
                <a:sym typeface="Calibri"/>
              </a:defRPr>
            </a:lvl3pPr>
            <a:lvl4pPr marL="2145731" marR="0" lvl="3"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4pPr>
            <a:lvl5pPr marL="2682164" marR="0" lvl="4"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5pPr>
            <a:lvl6pPr marL="3218597" marR="0" lvl="5"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6pPr>
            <a:lvl7pPr marL="3755029" marR="0" lvl="6"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7pPr>
            <a:lvl8pPr marL="4291462" marR="0" lvl="7"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8pPr>
            <a:lvl9pPr marL="4827895" marR="0" lvl="8"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9pPr>
          </a:lstStyle>
          <a:p>
            <a:pPr marL="0" indent="0">
              <a:spcBef>
                <a:spcPts val="0"/>
              </a:spcBef>
              <a:buSzPts val="1800"/>
              <a:buFont typeface="Arial"/>
              <a:buNone/>
            </a:pPr>
            <a:r>
              <a:rPr lang="en-US" sz="1300" dirty="0">
                <a:latin typeface="Courier New"/>
                <a:ea typeface="Courier New"/>
                <a:cs typeface="Courier New"/>
                <a:sym typeface="Courier New"/>
              </a:rPr>
              <a:t>CREATE TABLE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`.`intersection` (  </a:t>
            </a:r>
          </a:p>
          <a:p>
            <a:pPr marL="0" indent="0">
              <a:spcBef>
                <a:spcPts val="0"/>
              </a:spcBef>
              <a:buSzPts val="1800"/>
              <a:buFont typeface="Arial"/>
              <a:buNone/>
            </a:pPr>
            <a:r>
              <a:rPr lang="en-US" sz="1300" dirty="0">
                <a:latin typeface="Courier New"/>
                <a:ea typeface="Courier New"/>
                <a:cs typeface="Courier New"/>
                <a:sym typeface="Courier New"/>
              </a:rPr>
              <a:t>`id` INT NOT NULL AUTO_INCREMENT,  </a:t>
            </a:r>
          </a:p>
          <a:p>
            <a:pPr marL="0" indent="0">
              <a:spcBef>
                <a:spcPts val="0"/>
              </a:spcBef>
              <a:buSzPts val="1800"/>
              <a:buFont typeface="Arial"/>
              <a:buNone/>
            </a:pPr>
            <a:r>
              <a:rPr lang="en-US" sz="1300" dirty="0">
                <a:latin typeface="Courier New"/>
                <a:ea typeface="Courier New"/>
                <a:cs typeface="Courier New"/>
                <a:sym typeface="Courier New"/>
              </a:rPr>
              <a:t>`user` INT NOT NULL,  </a:t>
            </a:r>
          </a:p>
          <a:p>
            <a:pPr marL="0" indent="0">
              <a:spcBef>
                <a:spcPts val="0"/>
              </a:spcBef>
              <a:buSzPts val="1800"/>
              <a:buFont typeface="Arial"/>
              <a:buNone/>
            </a:pPr>
            <a:r>
              <a:rPr lang="en-US" sz="1300" dirty="0">
                <a:latin typeface="Courier New"/>
                <a:ea typeface="Courier New"/>
                <a:cs typeface="Courier New"/>
                <a:sym typeface="Courier New"/>
              </a:rPr>
              <a:t>`meeting` INT NOT NULL,  </a:t>
            </a:r>
          </a:p>
          <a:p>
            <a:pPr marL="0" indent="0">
              <a:spcBef>
                <a:spcPts val="0"/>
              </a:spcBef>
              <a:buSzPts val="1800"/>
              <a:buFont typeface="Arial"/>
              <a:buNone/>
            </a:pPr>
            <a:r>
              <a:rPr lang="en-US" sz="1300" dirty="0">
                <a:latin typeface="Courier New"/>
                <a:ea typeface="Courier New"/>
                <a:cs typeface="Courier New"/>
                <a:sym typeface="Courier New"/>
              </a:rPr>
              <a:t>PRIMARY KEY (`id`),  </a:t>
            </a:r>
          </a:p>
          <a:p>
            <a:pPr marL="0" indent="0">
              <a:spcBef>
                <a:spcPts val="0"/>
              </a:spcBef>
              <a:buSzPts val="1800"/>
              <a:buFont typeface="Arial"/>
              <a:buNone/>
            </a:pPr>
            <a:r>
              <a:rPr lang="en-US" sz="1300" dirty="0">
                <a:latin typeface="Courier New"/>
                <a:ea typeface="Courier New"/>
                <a:cs typeface="Courier New"/>
                <a:sym typeface="Courier New"/>
              </a:rPr>
              <a:t>INDEX `</a:t>
            </a:r>
            <a:r>
              <a:rPr lang="en-US" sz="1300" dirty="0" err="1">
                <a:latin typeface="Courier New"/>
                <a:ea typeface="Courier New"/>
                <a:cs typeface="Courier New"/>
                <a:sym typeface="Courier New"/>
              </a:rPr>
              <a:t>iduser_idx</a:t>
            </a:r>
            <a:r>
              <a:rPr lang="en-US" sz="1300" dirty="0">
                <a:latin typeface="Courier New"/>
                <a:ea typeface="Courier New"/>
                <a:cs typeface="Courier New"/>
                <a:sym typeface="Courier New"/>
              </a:rPr>
              <a:t>` (`user` ASC) VISIBLE,  </a:t>
            </a:r>
          </a:p>
          <a:p>
            <a:pPr marL="0" indent="0">
              <a:spcBef>
                <a:spcPts val="0"/>
              </a:spcBef>
              <a:buSzPts val="1800"/>
              <a:buFont typeface="Arial"/>
              <a:buNone/>
            </a:pPr>
            <a:r>
              <a:rPr lang="en-US" sz="1300" dirty="0">
                <a:latin typeface="Courier New"/>
                <a:ea typeface="Courier New"/>
                <a:cs typeface="Courier New"/>
                <a:sym typeface="Courier New"/>
              </a:rPr>
              <a:t>INDEX `</a:t>
            </a:r>
            <a:r>
              <a:rPr lang="en-US" sz="1300" dirty="0" err="1">
                <a:latin typeface="Courier New"/>
                <a:ea typeface="Courier New"/>
                <a:cs typeface="Courier New"/>
                <a:sym typeface="Courier New"/>
              </a:rPr>
              <a:t>idmeeting_idx</a:t>
            </a:r>
            <a:r>
              <a:rPr lang="en-US" sz="1300" dirty="0">
                <a:latin typeface="Courier New"/>
                <a:ea typeface="Courier New"/>
                <a:cs typeface="Courier New"/>
                <a:sym typeface="Courier New"/>
              </a:rPr>
              <a:t>` (`meeting` ASC) VISIBLE,  </a:t>
            </a:r>
          </a:p>
          <a:p>
            <a:pPr marL="0" indent="0">
              <a:spcBef>
                <a:spcPts val="0"/>
              </a:spcBef>
              <a:buSzPts val="1800"/>
              <a:buFont typeface="Arial"/>
              <a:buNone/>
            </a:pPr>
            <a:r>
              <a:rPr lang="en-US" sz="1300" dirty="0">
                <a:latin typeface="Courier New"/>
                <a:ea typeface="Courier New"/>
                <a:cs typeface="Courier New"/>
                <a:sym typeface="Courier New"/>
              </a:rPr>
              <a:t>CONSTRAINT `user`    </a:t>
            </a:r>
          </a:p>
          <a:p>
            <a:pPr marL="0" indent="0">
              <a:spcBef>
                <a:spcPts val="0"/>
              </a:spcBef>
              <a:buSzPts val="1800"/>
              <a:buFont typeface="Arial"/>
              <a:buNone/>
            </a:pPr>
            <a:r>
              <a:rPr lang="en-US" sz="1300" dirty="0">
                <a:latin typeface="Courier New"/>
                <a:ea typeface="Courier New"/>
                <a:cs typeface="Courier New"/>
                <a:sym typeface="Courier New"/>
              </a:rPr>
              <a:t>FOREIGN KEY (`user`)    </a:t>
            </a:r>
          </a:p>
          <a:p>
            <a:pPr marL="0" indent="0">
              <a:spcBef>
                <a:spcPts val="0"/>
              </a:spcBef>
              <a:buSzPts val="1800"/>
              <a:buFont typeface="Arial"/>
              <a:buNone/>
            </a:pPr>
            <a:r>
              <a:rPr lang="en-US" sz="1300" dirty="0">
                <a:latin typeface="Courier New"/>
                <a:ea typeface="Courier New"/>
                <a:cs typeface="Courier New"/>
                <a:sym typeface="Courier New"/>
              </a:rPr>
              <a:t>REFERENCES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`.`user` (`</a:t>
            </a:r>
            <a:r>
              <a:rPr lang="en-US" sz="1300" dirty="0" err="1">
                <a:latin typeface="Courier New"/>
                <a:ea typeface="Courier New"/>
                <a:cs typeface="Courier New"/>
                <a:sym typeface="Courier New"/>
              </a:rPr>
              <a:t>iduser</a:t>
            </a:r>
            <a:r>
              <a:rPr lang="en-US" sz="1300" dirty="0">
                <a:latin typeface="Courier New"/>
                <a:ea typeface="Courier New"/>
                <a:cs typeface="Courier New"/>
                <a:sym typeface="Courier New"/>
              </a:rPr>
              <a:t>`)    </a:t>
            </a:r>
          </a:p>
          <a:p>
            <a:pPr marL="0" indent="0">
              <a:spcBef>
                <a:spcPts val="0"/>
              </a:spcBef>
              <a:buSzPts val="1800"/>
              <a:buFont typeface="Arial"/>
              <a:buNone/>
            </a:pPr>
            <a:r>
              <a:rPr lang="en-US" sz="1300" dirty="0">
                <a:latin typeface="Courier New"/>
                <a:ea typeface="Courier New"/>
                <a:cs typeface="Courier New"/>
                <a:sym typeface="Courier New"/>
              </a:rPr>
              <a:t>ON DELETE NO ACTION    </a:t>
            </a:r>
          </a:p>
          <a:p>
            <a:pPr marL="0" indent="0">
              <a:spcBef>
                <a:spcPts val="0"/>
              </a:spcBef>
              <a:buSzPts val="1800"/>
              <a:buFont typeface="Arial"/>
              <a:buNone/>
            </a:pPr>
            <a:r>
              <a:rPr lang="en-US" sz="1300" dirty="0">
                <a:latin typeface="Courier New"/>
                <a:ea typeface="Courier New"/>
                <a:cs typeface="Courier New"/>
                <a:sym typeface="Courier New"/>
              </a:rPr>
              <a:t>ON UPDATE NO ACTION,  </a:t>
            </a:r>
          </a:p>
          <a:p>
            <a:pPr marL="0" indent="0">
              <a:spcBef>
                <a:spcPts val="0"/>
              </a:spcBef>
              <a:buSzPts val="1800"/>
              <a:buFont typeface="Arial"/>
              <a:buNone/>
            </a:pPr>
            <a:r>
              <a:rPr lang="en-US" sz="1300" dirty="0">
                <a:latin typeface="Courier New"/>
                <a:ea typeface="Courier New"/>
                <a:cs typeface="Courier New"/>
                <a:sym typeface="Courier New"/>
              </a:rPr>
              <a:t>CONSTRAINT `meeting`    </a:t>
            </a:r>
          </a:p>
          <a:p>
            <a:pPr marL="0" indent="0">
              <a:spcBef>
                <a:spcPts val="0"/>
              </a:spcBef>
              <a:buSzPts val="1800"/>
              <a:buFont typeface="Arial"/>
              <a:buNone/>
            </a:pPr>
            <a:r>
              <a:rPr lang="en-US" sz="1300" dirty="0">
                <a:latin typeface="Courier New"/>
                <a:ea typeface="Courier New"/>
                <a:cs typeface="Courier New"/>
                <a:sym typeface="Courier New"/>
              </a:rPr>
              <a:t>FOREIGN KEY (`meeting`)    </a:t>
            </a:r>
          </a:p>
          <a:p>
            <a:pPr marL="0" indent="0">
              <a:spcBef>
                <a:spcPts val="0"/>
              </a:spcBef>
              <a:buSzPts val="1800"/>
              <a:buFont typeface="Arial"/>
              <a:buNone/>
            </a:pPr>
            <a:r>
              <a:rPr lang="en-US" sz="1300" dirty="0">
                <a:latin typeface="Courier New"/>
                <a:ea typeface="Courier New"/>
                <a:cs typeface="Courier New"/>
                <a:sym typeface="Courier New"/>
              </a:rPr>
              <a:t>REFERENCES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`.`meeting` (`</a:t>
            </a:r>
            <a:r>
              <a:rPr lang="en-US" sz="1300" dirty="0" err="1">
                <a:latin typeface="Courier New"/>
                <a:ea typeface="Courier New"/>
                <a:cs typeface="Courier New"/>
                <a:sym typeface="Courier New"/>
              </a:rPr>
              <a:t>idmeeting</a:t>
            </a:r>
            <a:r>
              <a:rPr lang="en-US" sz="1300" dirty="0">
                <a:latin typeface="Courier New"/>
                <a:ea typeface="Courier New"/>
                <a:cs typeface="Courier New"/>
                <a:sym typeface="Courier New"/>
              </a:rPr>
              <a:t>`)    </a:t>
            </a:r>
          </a:p>
          <a:p>
            <a:pPr marL="0" indent="0">
              <a:spcBef>
                <a:spcPts val="0"/>
              </a:spcBef>
              <a:buSzPts val="1800"/>
              <a:buFont typeface="Arial"/>
              <a:buNone/>
            </a:pPr>
            <a:r>
              <a:rPr lang="en-US" sz="1300" dirty="0">
                <a:latin typeface="Courier New"/>
                <a:ea typeface="Courier New"/>
                <a:cs typeface="Courier New"/>
                <a:sym typeface="Courier New"/>
              </a:rPr>
              <a:t>ON DELETE NO ACTION    </a:t>
            </a:r>
          </a:p>
          <a:p>
            <a:pPr marL="0" indent="0">
              <a:spcBef>
                <a:spcPts val="0"/>
              </a:spcBef>
              <a:buSzPts val="1800"/>
              <a:buFont typeface="Arial"/>
              <a:buNone/>
            </a:pPr>
            <a:r>
              <a:rPr lang="en-US" sz="1300" dirty="0">
                <a:latin typeface="Courier New"/>
                <a:ea typeface="Courier New"/>
                <a:cs typeface="Courier New"/>
                <a:sym typeface="Courier New"/>
              </a:rPr>
              <a:t>ON UPDATE NO 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lvl="0">
              <a:buSzPts val="4400"/>
            </a:pPr>
            <a:r>
              <a:rPr lang="es-419" sz="4700"/>
              <a:t>Application requirements analysis</a:t>
            </a:r>
            <a:endParaRPr sz="4700" dirty="0"/>
          </a:p>
        </p:txBody>
      </p:sp>
      <p:sp>
        <p:nvSpPr>
          <p:cNvPr id="136" name="Google Shape;136;p26"/>
          <p:cNvSpPr txBox="1">
            <a:spLocks noGrp="1"/>
          </p:cNvSpPr>
          <p:nvPr>
            <p:ph type="body" idx="1"/>
          </p:nvPr>
        </p:nvSpPr>
        <p:spPr>
          <a:xfrm>
            <a:off x="535325" y="1433015"/>
            <a:ext cx="8915400" cy="5222725"/>
          </a:xfrm>
          <a:prstGeom prst="rect">
            <a:avLst/>
          </a:prstGeom>
          <a:noFill/>
          <a:ln>
            <a:noFill/>
          </a:ln>
        </p:spPr>
        <p:txBody>
          <a:bodyPr spcFirstLastPara="1" wrap="square" lIns="107269" tIns="53620" rIns="107269" bIns="53620" anchor="t" anchorCtr="0">
            <a:normAutofit fontScale="77500" lnSpcReduction="20000"/>
          </a:bodyPr>
          <a:lstStyle/>
          <a:p>
            <a:pPr marL="342900" indent="-342900" algn="just">
              <a:lnSpc>
                <a:spcPct val="115000"/>
              </a:lnSpc>
              <a:spcBef>
                <a:spcPts val="0"/>
              </a:spcBef>
              <a:spcAft>
                <a:spcPts val="1173"/>
              </a:spcAft>
              <a:buSzPts val="1100"/>
            </a:pPr>
            <a:r>
              <a:rPr lang="it-IT" sz="2100" b="1" dirty="0">
                <a:solidFill>
                  <a:srgbClr val="FF0000"/>
                </a:solidFill>
              </a:rPr>
              <a:t>Login page</a:t>
            </a:r>
          </a:p>
          <a:p>
            <a:pPr marL="879333" lvl="1" indent="-342900" algn="just">
              <a:lnSpc>
                <a:spcPct val="115000"/>
              </a:lnSpc>
              <a:spcBef>
                <a:spcPts val="0"/>
              </a:spcBef>
              <a:spcAft>
                <a:spcPts val="1173"/>
              </a:spcAft>
              <a:buSzPts val="1100"/>
            </a:pPr>
            <a:r>
              <a:rPr lang="it-IT" sz="2100" b="1" dirty="0">
                <a:solidFill>
                  <a:schemeClr val="accent6"/>
                </a:solidFill>
              </a:rPr>
              <a:t>Username field</a:t>
            </a:r>
          </a:p>
          <a:p>
            <a:pPr marL="879333" lvl="1" indent="-342900" algn="just">
              <a:lnSpc>
                <a:spcPct val="115000"/>
              </a:lnSpc>
              <a:spcBef>
                <a:spcPts val="0"/>
              </a:spcBef>
              <a:spcAft>
                <a:spcPts val="1173"/>
              </a:spcAft>
              <a:buSzPts val="1100"/>
            </a:pPr>
            <a:r>
              <a:rPr lang="it-IT" sz="2100" b="1" dirty="0">
                <a:solidFill>
                  <a:schemeClr val="accent6"/>
                </a:solidFill>
              </a:rPr>
              <a:t>Password field</a:t>
            </a:r>
          </a:p>
          <a:p>
            <a:pPr marL="879333" lvl="1" indent="-342900" algn="just">
              <a:lnSpc>
                <a:spcPct val="115000"/>
              </a:lnSpc>
              <a:spcBef>
                <a:spcPts val="0"/>
              </a:spcBef>
              <a:spcAft>
                <a:spcPts val="1173"/>
              </a:spcAft>
              <a:buSzPts val="1100"/>
            </a:pPr>
            <a:r>
              <a:rPr lang="it-IT" sz="2100" b="1" dirty="0">
                <a:solidFill>
                  <a:schemeClr val="accent6"/>
                </a:solidFill>
              </a:rPr>
              <a:t>Login button</a:t>
            </a:r>
          </a:p>
          <a:p>
            <a:pPr marL="1415765" lvl="2" indent="-342900" algn="just">
              <a:lnSpc>
                <a:spcPct val="115000"/>
              </a:lnSpc>
              <a:spcBef>
                <a:spcPts val="0"/>
              </a:spcBef>
              <a:spcAft>
                <a:spcPts val="1173"/>
              </a:spcAft>
              <a:buSzPts val="1100"/>
              <a:buFont typeface="Wingdings" panose="05000000000000000000" pitchFamily="2" charset="2"/>
              <a:buChar char="§"/>
            </a:pPr>
            <a:r>
              <a:rPr lang="it-IT" sz="1700" b="1" dirty="0">
                <a:solidFill>
                  <a:srgbClr val="0070C0"/>
                </a:solidFill>
              </a:rPr>
              <a:t>Click</a:t>
            </a:r>
          </a:p>
          <a:p>
            <a:pPr marL="1952198" lvl="3" indent="-342900" algn="just">
              <a:lnSpc>
                <a:spcPct val="115000"/>
              </a:lnSpc>
              <a:spcBef>
                <a:spcPts val="0"/>
              </a:spcBef>
              <a:spcAft>
                <a:spcPts val="1173"/>
              </a:spcAft>
              <a:buSzPts val="1100"/>
              <a:buFont typeface="Wingdings" panose="05000000000000000000" pitchFamily="2" charset="2"/>
              <a:buChar char="§"/>
            </a:pPr>
            <a:r>
              <a:rPr lang="it-IT" sz="1300" b="1" dirty="0">
                <a:solidFill>
                  <a:schemeClr val="tx1"/>
                </a:solidFill>
              </a:rPr>
              <a:t>Check credentials, on success go to homePage</a:t>
            </a:r>
          </a:p>
          <a:p>
            <a:pPr marL="879333" lvl="1" indent="-342900" algn="just">
              <a:lnSpc>
                <a:spcPct val="115000"/>
              </a:lnSpc>
              <a:spcBef>
                <a:spcPts val="0"/>
              </a:spcBef>
              <a:spcAft>
                <a:spcPts val="1173"/>
              </a:spcAft>
              <a:buSzPts val="1100"/>
            </a:pPr>
            <a:r>
              <a:rPr lang="it-IT" sz="2100" b="1" dirty="0">
                <a:solidFill>
                  <a:schemeClr val="accent6"/>
                </a:solidFill>
              </a:rPr>
              <a:t>Signup button</a:t>
            </a:r>
          </a:p>
          <a:p>
            <a:pPr marL="1415765" lvl="2" indent="-342900" algn="just">
              <a:lnSpc>
                <a:spcPct val="115000"/>
              </a:lnSpc>
              <a:spcBef>
                <a:spcPts val="0"/>
              </a:spcBef>
              <a:spcAft>
                <a:spcPts val="1173"/>
              </a:spcAft>
              <a:buSzPts val="1100"/>
            </a:pPr>
            <a:r>
              <a:rPr lang="it-IT" sz="1700" b="1" dirty="0">
                <a:solidFill>
                  <a:srgbClr val="0070C0"/>
                </a:solidFill>
              </a:rPr>
              <a:t>Click</a:t>
            </a:r>
          </a:p>
          <a:p>
            <a:pPr marL="1952198" lvl="3" indent="-342900" algn="just">
              <a:lnSpc>
                <a:spcPct val="115000"/>
              </a:lnSpc>
              <a:spcBef>
                <a:spcPts val="0"/>
              </a:spcBef>
              <a:spcAft>
                <a:spcPts val="1173"/>
              </a:spcAft>
              <a:buSzPts val="1100"/>
            </a:pPr>
            <a:r>
              <a:rPr lang="it-IT" sz="1300" b="1" dirty="0">
                <a:solidFill>
                  <a:schemeClr val="tx1"/>
                </a:solidFill>
              </a:rPr>
              <a:t>Spawn</a:t>
            </a:r>
            <a:r>
              <a:rPr lang="it-IT" sz="1300" b="1" dirty="0">
                <a:solidFill>
                  <a:srgbClr val="0070C0"/>
                </a:solidFill>
              </a:rPr>
              <a:t> </a:t>
            </a:r>
            <a:r>
              <a:rPr lang="it-IT" sz="1300" b="1" dirty="0">
                <a:solidFill>
                  <a:schemeClr val="accent6"/>
                </a:solidFill>
              </a:rPr>
              <a:t>Email field</a:t>
            </a:r>
          </a:p>
          <a:p>
            <a:pPr marL="1952198" lvl="3" indent="-342900" algn="just">
              <a:lnSpc>
                <a:spcPct val="115000"/>
              </a:lnSpc>
              <a:spcBef>
                <a:spcPts val="0"/>
              </a:spcBef>
              <a:spcAft>
                <a:spcPts val="1173"/>
              </a:spcAft>
              <a:buSzPts val="1100"/>
            </a:pPr>
            <a:r>
              <a:rPr lang="it-IT" sz="1300" b="1" dirty="0">
                <a:solidFill>
                  <a:schemeClr val="tx1"/>
                </a:solidFill>
              </a:rPr>
              <a:t>Disable</a:t>
            </a:r>
            <a:r>
              <a:rPr lang="it-IT" sz="1300" b="1" dirty="0">
                <a:solidFill>
                  <a:schemeClr val="accent6"/>
                </a:solidFill>
              </a:rPr>
              <a:t> login button</a:t>
            </a:r>
          </a:p>
          <a:p>
            <a:pPr marL="1415765" lvl="2" indent="-342900" algn="just">
              <a:lnSpc>
                <a:spcPct val="115000"/>
              </a:lnSpc>
              <a:spcBef>
                <a:spcPts val="0"/>
              </a:spcBef>
              <a:spcAft>
                <a:spcPts val="1173"/>
              </a:spcAft>
              <a:buSzPts val="1100"/>
            </a:pPr>
            <a:r>
              <a:rPr lang="it-IT" sz="1700" b="1" dirty="0">
                <a:solidFill>
                  <a:srgbClr val="0070C0"/>
                </a:solidFill>
              </a:rPr>
              <a:t>Second click</a:t>
            </a:r>
          </a:p>
          <a:p>
            <a:pPr marL="1952198" lvl="3" indent="-342900" algn="just">
              <a:lnSpc>
                <a:spcPct val="115000"/>
              </a:lnSpc>
              <a:spcBef>
                <a:spcPts val="0"/>
              </a:spcBef>
              <a:spcAft>
                <a:spcPts val="1173"/>
              </a:spcAft>
              <a:buSzPts val="1100"/>
            </a:pPr>
            <a:r>
              <a:rPr lang="it-IT" sz="1300" b="1" dirty="0">
                <a:solidFill>
                  <a:schemeClr val="tx1"/>
                </a:solidFill>
              </a:rPr>
              <a:t>Check credentials, on success signUp, log in and go to home page</a:t>
            </a:r>
          </a:p>
          <a:p>
            <a:pPr marL="879333" lvl="1" indent="-342900" algn="just">
              <a:lnSpc>
                <a:spcPct val="115000"/>
              </a:lnSpc>
              <a:spcBef>
                <a:spcPts val="0"/>
              </a:spcBef>
              <a:spcAft>
                <a:spcPts val="1173"/>
              </a:spcAft>
              <a:buSzPts val="1100"/>
              <a:buFont typeface="Wingdings" panose="05000000000000000000" pitchFamily="2" charset="2"/>
              <a:buChar char="Ø"/>
            </a:pPr>
            <a:endParaRPr lang="it-IT" sz="2100" b="1" dirty="0">
              <a:solidFill>
                <a:schemeClr val="accent6"/>
              </a:solidFill>
            </a:endParaRPr>
          </a:p>
          <a:p>
            <a:pPr marL="0" indent="0" algn="just">
              <a:lnSpc>
                <a:spcPct val="115000"/>
              </a:lnSpc>
              <a:spcBef>
                <a:spcPts val="0"/>
              </a:spcBef>
              <a:spcAft>
                <a:spcPts val="1173"/>
              </a:spcAft>
              <a:buSzPts val="1100"/>
              <a:buNone/>
            </a:pPr>
            <a:r>
              <a:rPr lang="en-US" sz="2100" b="1" dirty="0">
                <a:solidFill>
                  <a:srgbClr val="FF0000"/>
                </a:solidFill>
              </a:rPr>
              <a:t>Pages (views)</a:t>
            </a:r>
            <a:r>
              <a:rPr lang="en-US" sz="2100" b="1" dirty="0"/>
              <a:t>, </a:t>
            </a:r>
            <a:r>
              <a:rPr lang="en-US" sz="2100" b="1" dirty="0">
                <a:solidFill>
                  <a:schemeClr val="accent6"/>
                </a:solidFill>
              </a:rPr>
              <a:t>view</a:t>
            </a:r>
            <a:r>
              <a:rPr lang="en-US" sz="2100" b="1" dirty="0">
                <a:solidFill>
                  <a:srgbClr val="00B050"/>
                </a:solidFill>
              </a:rPr>
              <a:t> </a:t>
            </a:r>
            <a:r>
              <a:rPr lang="en-US" sz="2100" b="1" dirty="0">
                <a:solidFill>
                  <a:schemeClr val="accent6"/>
                </a:solidFill>
              </a:rPr>
              <a:t>components</a:t>
            </a:r>
            <a:r>
              <a:rPr lang="en-US" sz="2100" b="1" dirty="0"/>
              <a:t>, </a:t>
            </a:r>
            <a:r>
              <a:rPr lang="en-US" sz="2100" b="1" dirty="0">
                <a:solidFill>
                  <a:srgbClr val="0070C0"/>
                </a:solidFill>
              </a:rPr>
              <a:t>events</a:t>
            </a:r>
            <a:r>
              <a:rPr lang="en-US" sz="2100" b="1" dirty="0"/>
              <a:t>, </a:t>
            </a:r>
            <a:r>
              <a:rPr lang="en-US" sz="2100" b="1" dirty="0">
                <a:solidFill>
                  <a:schemeClr val="tx1"/>
                </a:solidFill>
              </a:rPr>
              <a:t>actions</a:t>
            </a:r>
          </a:p>
        </p:txBody>
      </p:sp>
    </p:spTree>
    <p:extLst>
      <p:ext uri="{BB962C8B-B14F-4D97-AF65-F5344CB8AC3E}">
        <p14:creationId xmlns:p14="http://schemas.microsoft.com/office/powerpoint/2010/main" val="283980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lvl="0">
              <a:buSzPts val="4400"/>
            </a:pPr>
            <a:r>
              <a:rPr lang="es-419" sz="4700"/>
              <a:t>Application requirements analysis</a:t>
            </a:r>
            <a:endParaRPr sz="4700" dirty="0"/>
          </a:p>
        </p:txBody>
      </p:sp>
      <p:sp>
        <p:nvSpPr>
          <p:cNvPr id="136" name="Google Shape;136;p26"/>
          <p:cNvSpPr txBox="1">
            <a:spLocks noGrp="1"/>
          </p:cNvSpPr>
          <p:nvPr>
            <p:ph type="body" idx="1"/>
          </p:nvPr>
        </p:nvSpPr>
        <p:spPr>
          <a:xfrm>
            <a:off x="535325" y="1433015"/>
            <a:ext cx="8915400" cy="5222725"/>
          </a:xfrm>
          <a:prstGeom prst="rect">
            <a:avLst/>
          </a:prstGeom>
          <a:noFill/>
          <a:ln>
            <a:noFill/>
          </a:ln>
        </p:spPr>
        <p:txBody>
          <a:bodyPr spcFirstLastPara="1" wrap="square" lIns="107269" tIns="53620" rIns="107269" bIns="53620" anchor="t" anchorCtr="0">
            <a:normAutofit fontScale="92500" lnSpcReduction="10000"/>
          </a:bodyPr>
          <a:lstStyle/>
          <a:p>
            <a:pPr marL="342900" indent="-342900" algn="just">
              <a:lnSpc>
                <a:spcPct val="115000"/>
              </a:lnSpc>
              <a:spcBef>
                <a:spcPts val="0"/>
              </a:spcBef>
              <a:spcAft>
                <a:spcPts val="1173"/>
              </a:spcAft>
              <a:buSzPts val="1100"/>
            </a:pPr>
            <a:r>
              <a:rPr lang="it-IT" sz="2100" b="1" dirty="0">
                <a:solidFill>
                  <a:srgbClr val="FF0000"/>
                </a:solidFill>
              </a:rPr>
              <a:t>Home page</a:t>
            </a:r>
          </a:p>
          <a:p>
            <a:pPr marL="879333" lvl="1" indent="-342900" algn="just">
              <a:lnSpc>
                <a:spcPct val="115000"/>
              </a:lnSpc>
              <a:spcBef>
                <a:spcPts val="0"/>
              </a:spcBef>
              <a:spcAft>
                <a:spcPts val="1173"/>
              </a:spcAft>
              <a:buSzPts val="1100"/>
            </a:pPr>
            <a:r>
              <a:rPr lang="it-IT" sz="2100" b="1" dirty="0">
                <a:solidFill>
                  <a:schemeClr val="accent6"/>
                </a:solidFill>
              </a:rPr>
              <a:t>Welcome message</a:t>
            </a:r>
          </a:p>
          <a:p>
            <a:pPr marL="879333" lvl="1" indent="-342900" algn="just">
              <a:lnSpc>
                <a:spcPct val="115000"/>
              </a:lnSpc>
              <a:spcBef>
                <a:spcPts val="0"/>
              </a:spcBef>
              <a:spcAft>
                <a:spcPts val="1173"/>
              </a:spcAft>
              <a:buSzPts val="1100"/>
            </a:pPr>
            <a:r>
              <a:rPr lang="it-IT" sz="2100" b="1" dirty="0">
                <a:solidFill>
                  <a:schemeClr val="accent6"/>
                </a:solidFill>
              </a:rPr>
              <a:t>Own meetings table</a:t>
            </a:r>
          </a:p>
          <a:p>
            <a:pPr marL="879333" lvl="1" indent="-342900" algn="just">
              <a:lnSpc>
                <a:spcPct val="115000"/>
              </a:lnSpc>
              <a:spcBef>
                <a:spcPts val="0"/>
              </a:spcBef>
              <a:spcAft>
                <a:spcPts val="1173"/>
              </a:spcAft>
              <a:buSzPts val="1100"/>
            </a:pPr>
            <a:r>
              <a:rPr lang="it-IT" sz="2100" b="1" dirty="0">
                <a:solidFill>
                  <a:schemeClr val="accent6"/>
                </a:solidFill>
              </a:rPr>
              <a:t>Other’s meetings table</a:t>
            </a:r>
          </a:p>
          <a:p>
            <a:pPr marL="879333" lvl="1" indent="-342900" algn="just">
              <a:lnSpc>
                <a:spcPct val="115000"/>
              </a:lnSpc>
              <a:spcBef>
                <a:spcPts val="0"/>
              </a:spcBef>
              <a:spcAft>
                <a:spcPts val="1173"/>
              </a:spcAft>
              <a:buSzPts val="1100"/>
            </a:pPr>
            <a:r>
              <a:rPr lang="it-IT" sz="2100" b="1" dirty="0">
                <a:solidFill>
                  <a:schemeClr val="accent6"/>
                </a:solidFill>
              </a:rPr>
              <a:t>New meeting creation</a:t>
            </a:r>
          </a:p>
          <a:p>
            <a:pPr marL="879333" lvl="1" indent="-342900" algn="just">
              <a:lnSpc>
                <a:spcPct val="115000"/>
              </a:lnSpc>
              <a:spcBef>
                <a:spcPts val="0"/>
              </a:spcBef>
              <a:spcAft>
                <a:spcPts val="1173"/>
              </a:spcAft>
              <a:buSzPts val="1100"/>
            </a:pPr>
            <a:r>
              <a:rPr lang="it-IT" sz="2100" b="1" dirty="0">
                <a:solidFill>
                  <a:schemeClr val="accent6"/>
                </a:solidFill>
              </a:rPr>
              <a:t>Add new meeting button</a:t>
            </a:r>
          </a:p>
          <a:p>
            <a:pPr marL="1415765" lvl="2" indent="-342900" algn="just">
              <a:lnSpc>
                <a:spcPct val="115000"/>
              </a:lnSpc>
              <a:spcBef>
                <a:spcPts val="0"/>
              </a:spcBef>
              <a:spcAft>
                <a:spcPts val="1173"/>
              </a:spcAft>
              <a:buSzPts val="1100"/>
            </a:pPr>
            <a:r>
              <a:rPr lang="it-IT" sz="1700" b="1" dirty="0">
                <a:solidFill>
                  <a:srgbClr val="0070C0"/>
                </a:solidFill>
              </a:rPr>
              <a:t>Click</a:t>
            </a:r>
          </a:p>
          <a:p>
            <a:pPr marL="1952198" lvl="3" indent="-342900" algn="just">
              <a:lnSpc>
                <a:spcPct val="115000"/>
              </a:lnSpc>
              <a:spcBef>
                <a:spcPts val="0"/>
              </a:spcBef>
              <a:spcAft>
                <a:spcPts val="1173"/>
              </a:spcAft>
              <a:buSzPts val="1100"/>
            </a:pPr>
            <a:r>
              <a:rPr lang="it-IT" sz="1300" b="1" dirty="0">
                <a:solidFill>
                  <a:schemeClr val="tx1"/>
                </a:solidFill>
              </a:rPr>
              <a:t>Spawn</a:t>
            </a:r>
            <a:r>
              <a:rPr lang="it-IT" sz="1300" b="1" dirty="0">
                <a:solidFill>
                  <a:srgbClr val="0070C0"/>
                </a:solidFill>
              </a:rPr>
              <a:t> </a:t>
            </a:r>
            <a:r>
              <a:rPr lang="it-IT" sz="1300" b="1" dirty="0">
                <a:solidFill>
                  <a:schemeClr val="accent6"/>
                </a:solidFill>
              </a:rPr>
              <a:t>selection of guest participant</a:t>
            </a:r>
          </a:p>
          <a:p>
            <a:pPr marL="2488631" lvl="4" indent="-342900" algn="just">
              <a:lnSpc>
                <a:spcPct val="115000"/>
              </a:lnSpc>
              <a:spcBef>
                <a:spcPts val="0"/>
              </a:spcBef>
              <a:spcAft>
                <a:spcPts val="1173"/>
              </a:spcAft>
              <a:buSzPts val="1100"/>
            </a:pPr>
            <a:r>
              <a:rPr lang="it-IT" sz="1300" b="1" dirty="0">
                <a:solidFill>
                  <a:schemeClr val="accent6"/>
                </a:solidFill>
              </a:rPr>
              <a:t>Checkbox list of partecipant</a:t>
            </a:r>
          </a:p>
          <a:p>
            <a:pPr marL="2488631" lvl="4" indent="-342900" algn="just">
              <a:lnSpc>
                <a:spcPct val="115000"/>
              </a:lnSpc>
              <a:spcBef>
                <a:spcPts val="0"/>
              </a:spcBef>
              <a:spcAft>
                <a:spcPts val="1173"/>
              </a:spcAft>
              <a:buSzPts val="1100"/>
            </a:pPr>
            <a:r>
              <a:rPr lang="it-IT" sz="1300" b="1" dirty="0">
                <a:solidFill>
                  <a:schemeClr val="accent6"/>
                </a:solidFill>
              </a:rPr>
              <a:t>Send Button</a:t>
            </a:r>
          </a:p>
          <a:p>
            <a:pPr marL="3025064" lvl="5" indent="-342900" algn="just">
              <a:lnSpc>
                <a:spcPct val="115000"/>
              </a:lnSpc>
              <a:spcBef>
                <a:spcPts val="0"/>
              </a:spcBef>
              <a:spcAft>
                <a:spcPts val="1173"/>
              </a:spcAft>
              <a:buSzPts val="1100"/>
            </a:pPr>
            <a:r>
              <a:rPr lang="it-IT" sz="1300" b="1" dirty="0">
                <a:solidFill>
                  <a:schemeClr val="tx1"/>
                </a:solidFill>
              </a:rPr>
              <a:t>Check valitity, on success send to server and create new row in </a:t>
            </a:r>
            <a:r>
              <a:rPr lang="it-IT" sz="1300" b="1" dirty="0">
                <a:solidFill>
                  <a:schemeClr val="accent6"/>
                </a:solidFill>
              </a:rPr>
              <a:t>meeting table</a:t>
            </a:r>
            <a:endParaRPr lang="it-IT" sz="2100" b="1" dirty="0">
              <a:solidFill>
                <a:schemeClr val="accent6"/>
              </a:solidFill>
            </a:endParaRPr>
          </a:p>
          <a:p>
            <a:pPr marL="0" indent="0" algn="just">
              <a:lnSpc>
                <a:spcPct val="115000"/>
              </a:lnSpc>
              <a:spcBef>
                <a:spcPts val="0"/>
              </a:spcBef>
              <a:spcAft>
                <a:spcPts val="1173"/>
              </a:spcAft>
              <a:buSzPts val="1100"/>
              <a:buNone/>
            </a:pPr>
            <a:r>
              <a:rPr lang="en-US" sz="2100" b="1" dirty="0">
                <a:solidFill>
                  <a:srgbClr val="FF0000"/>
                </a:solidFill>
              </a:rPr>
              <a:t>Pages (views)</a:t>
            </a:r>
            <a:r>
              <a:rPr lang="en-US" sz="2100" b="1" dirty="0"/>
              <a:t>, </a:t>
            </a:r>
            <a:r>
              <a:rPr lang="en-US" sz="2100" b="1" dirty="0">
                <a:solidFill>
                  <a:schemeClr val="accent6"/>
                </a:solidFill>
              </a:rPr>
              <a:t>view</a:t>
            </a:r>
            <a:r>
              <a:rPr lang="en-US" sz="2100" b="1" dirty="0">
                <a:solidFill>
                  <a:srgbClr val="00B050"/>
                </a:solidFill>
              </a:rPr>
              <a:t> </a:t>
            </a:r>
            <a:r>
              <a:rPr lang="en-US" sz="2100" b="1" dirty="0">
                <a:solidFill>
                  <a:schemeClr val="accent6"/>
                </a:solidFill>
              </a:rPr>
              <a:t>components</a:t>
            </a:r>
            <a:r>
              <a:rPr lang="en-US" sz="2100" b="1" dirty="0"/>
              <a:t>, </a:t>
            </a:r>
            <a:r>
              <a:rPr lang="en-US" sz="2100" b="1" dirty="0">
                <a:solidFill>
                  <a:srgbClr val="0070C0"/>
                </a:solidFill>
              </a:rPr>
              <a:t>events</a:t>
            </a:r>
            <a:r>
              <a:rPr lang="en-US" sz="2100" b="1" dirty="0"/>
              <a:t>, </a:t>
            </a:r>
            <a:r>
              <a:rPr lang="en-US" sz="2100" b="1" dirty="0">
                <a:solidFill>
                  <a:schemeClr val="tx1"/>
                </a:solidFill>
              </a:rPr>
              <a:t>actions</a:t>
            </a:r>
          </a:p>
        </p:txBody>
      </p:sp>
    </p:spTree>
    <p:extLst>
      <p:ext uri="{BB962C8B-B14F-4D97-AF65-F5344CB8AC3E}">
        <p14:creationId xmlns:p14="http://schemas.microsoft.com/office/powerpoint/2010/main" val="151073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Application design</a:t>
            </a:r>
            <a:endParaRPr dirty="0"/>
          </a:p>
        </p:txBody>
      </p:sp>
      <p:sp>
        <p:nvSpPr>
          <p:cNvPr id="197" name="Google Shape;197;p33"/>
          <p:cNvSpPr/>
          <p:nvPr/>
        </p:nvSpPr>
        <p:spPr>
          <a:xfrm>
            <a:off x="350485" y="2156536"/>
            <a:ext cx="3042325" cy="2011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LOGIN PAGE</a:t>
            </a:r>
            <a:endParaRPr sz="2100">
              <a:solidFill>
                <a:schemeClr val="dk1"/>
              </a:solidFill>
              <a:latin typeface="Calibri"/>
              <a:ea typeface="Calibri"/>
              <a:cs typeface="Calibri"/>
              <a:sym typeface="Calibri"/>
            </a:endParaRPr>
          </a:p>
        </p:txBody>
      </p:sp>
      <p:sp>
        <p:nvSpPr>
          <p:cNvPr id="198" name="Google Shape;198;p33"/>
          <p:cNvSpPr/>
          <p:nvPr/>
        </p:nvSpPr>
        <p:spPr>
          <a:xfrm>
            <a:off x="506398" y="2663437"/>
            <a:ext cx="1989325" cy="1147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800" dirty="0">
                <a:solidFill>
                  <a:schemeClr val="dk1"/>
                </a:solidFill>
                <a:latin typeface="Calibri"/>
                <a:ea typeface="Calibri"/>
                <a:cs typeface="Calibri"/>
                <a:sym typeface="Calibri"/>
              </a:rPr>
              <a:t>Login form</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[field: username</a:t>
            </a:r>
            <a:endParaRPr sz="1200" dirty="0"/>
          </a:p>
          <a:p>
            <a:pPr algn="ctr"/>
            <a:r>
              <a:rPr lang="es-419" sz="1800" dirty="0">
                <a:solidFill>
                  <a:schemeClr val="dk1"/>
                </a:solidFill>
                <a:latin typeface="Calibri"/>
                <a:ea typeface="Calibri"/>
                <a:cs typeface="Calibri"/>
                <a:sym typeface="Calibri"/>
              </a:rPr>
              <a:t>field: password]</a:t>
            </a:r>
            <a:endParaRPr sz="1800" dirty="0">
              <a:solidFill>
                <a:schemeClr val="dk1"/>
              </a:solidFill>
              <a:latin typeface="Calibri"/>
              <a:ea typeface="Calibri"/>
              <a:cs typeface="Calibri"/>
              <a:sym typeface="Calibri"/>
            </a:endParaRPr>
          </a:p>
        </p:txBody>
      </p:sp>
      <p:sp>
        <p:nvSpPr>
          <p:cNvPr id="199" name="Google Shape;199;p33"/>
          <p:cNvSpPr/>
          <p:nvPr/>
        </p:nvSpPr>
        <p:spPr>
          <a:xfrm>
            <a:off x="6235008" y="4485623"/>
            <a:ext cx="2730325" cy="1728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HOME</a:t>
            </a:r>
            <a:endParaRPr sz="2100">
              <a:solidFill>
                <a:schemeClr val="dk1"/>
              </a:solidFill>
              <a:latin typeface="Calibri"/>
              <a:ea typeface="Calibri"/>
              <a:cs typeface="Calibri"/>
              <a:sym typeface="Calibri"/>
            </a:endParaRPr>
          </a:p>
        </p:txBody>
      </p:sp>
      <p:sp>
        <p:nvSpPr>
          <p:cNvPr id="200" name="Google Shape;200;p33"/>
          <p:cNvSpPr/>
          <p:nvPr/>
        </p:nvSpPr>
        <p:spPr>
          <a:xfrm>
            <a:off x="2378714" y="2942523"/>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04" name="Google Shape;204;p33"/>
          <p:cNvSpPr txBox="1"/>
          <p:nvPr/>
        </p:nvSpPr>
        <p:spPr>
          <a:xfrm>
            <a:off x="2522310" y="2571212"/>
            <a:ext cx="901550" cy="369200"/>
          </a:xfrm>
          <a:prstGeom prst="rect">
            <a:avLst/>
          </a:prstGeom>
          <a:noFill/>
          <a:ln>
            <a:noFill/>
          </a:ln>
        </p:spPr>
        <p:txBody>
          <a:bodyPr spcFirstLastPara="1" wrap="square" lIns="107269" tIns="53620" rIns="107269" bIns="53620" anchor="t" anchorCtr="0">
            <a:noAutofit/>
          </a:bodyPr>
          <a:lstStyle/>
          <a:p>
            <a:r>
              <a:rPr lang="es-419" sz="1800"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cxnSp>
        <p:nvCxnSpPr>
          <p:cNvPr id="205" name="Google Shape;205;p33"/>
          <p:cNvCxnSpPr>
            <a:stCxn id="206" idx="4"/>
            <a:endCxn id="197" idx="2"/>
          </p:cNvCxnSpPr>
          <p:nvPr/>
        </p:nvCxnSpPr>
        <p:spPr>
          <a:xfrm rot="5400000">
            <a:off x="2665425" y="2894706"/>
            <a:ext cx="479600" cy="2067325"/>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7" name="Google Shape;207;p33"/>
          <p:cNvSpPr txBox="1"/>
          <p:nvPr/>
        </p:nvSpPr>
        <p:spPr>
          <a:xfrm>
            <a:off x="818540" y="4466700"/>
            <a:ext cx="2696200" cy="369200"/>
          </a:xfrm>
          <a:prstGeom prst="rect">
            <a:avLst/>
          </a:prstGeom>
          <a:noFill/>
          <a:ln>
            <a:noFill/>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wrong user + pswd</a:t>
            </a:r>
            <a:endParaRPr sz="2000" dirty="0">
              <a:solidFill>
                <a:schemeClr val="dk1"/>
              </a:solidFill>
              <a:latin typeface="Calibri"/>
              <a:ea typeface="Calibri"/>
              <a:cs typeface="Calibri"/>
              <a:sym typeface="Calibri"/>
            </a:endParaRPr>
          </a:p>
        </p:txBody>
      </p:sp>
      <p:sp>
        <p:nvSpPr>
          <p:cNvPr id="208" name="Google Shape;208;p33"/>
          <p:cNvSpPr txBox="1"/>
          <p:nvPr/>
        </p:nvSpPr>
        <p:spPr>
          <a:xfrm>
            <a:off x="3392809" y="1727024"/>
            <a:ext cx="2368925" cy="4104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username</a:t>
            </a:r>
            <a:r>
              <a:rPr lang="es-419" sz="2100" dirty="0">
                <a:solidFill>
                  <a:schemeClr val="dk1"/>
                </a:solidFill>
                <a:latin typeface="Calibri"/>
                <a:ea typeface="Calibri"/>
                <a:cs typeface="Calibri"/>
                <a:sym typeface="Calibri"/>
              </a:rPr>
              <a:t>, </a:t>
            </a:r>
            <a:r>
              <a:rPr lang="es-419" sz="2000" dirty="0">
                <a:solidFill>
                  <a:schemeClr val="dk1"/>
                </a:solidFill>
                <a:latin typeface="Calibri"/>
                <a:ea typeface="Calibri"/>
                <a:cs typeface="Calibri"/>
                <a:sym typeface="Calibri"/>
              </a:rPr>
              <a:t>password</a:t>
            </a:r>
            <a:endParaRPr sz="2100" dirty="0">
              <a:solidFill>
                <a:schemeClr val="dk1"/>
              </a:solidFill>
              <a:latin typeface="Calibri"/>
              <a:ea typeface="Calibri"/>
              <a:cs typeface="Calibri"/>
              <a:sym typeface="Calibri"/>
            </a:endParaRPr>
          </a:p>
        </p:txBody>
      </p:sp>
      <p:cxnSp>
        <p:nvCxnSpPr>
          <p:cNvPr id="209" name="Google Shape;209;p33"/>
          <p:cNvCxnSpPr/>
          <p:nvPr/>
        </p:nvCxnSpPr>
        <p:spPr>
          <a:xfrm flipH="1">
            <a:off x="3450688" y="2339467"/>
            <a:ext cx="511875" cy="744400"/>
          </a:xfrm>
          <a:prstGeom prst="straightConnector1">
            <a:avLst/>
          </a:prstGeom>
          <a:noFill/>
          <a:ln w="9525" cap="flat" cmpd="sng">
            <a:solidFill>
              <a:srgbClr val="4A7DBA"/>
            </a:solidFill>
            <a:prstDash val="solid"/>
            <a:round/>
            <a:headEnd type="none" w="sm" len="sm"/>
            <a:tailEnd type="none" w="sm" len="sm"/>
          </a:ln>
        </p:spPr>
      </p:cxnSp>
      <p:sp>
        <p:nvSpPr>
          <p:cNvPr id="202" name="Google Shape;202;p33"/>
          <p:cNvSpPr/>
          <p:nvPr/>
        </p:nvSpPr>
        <p:spPr>
          <a:xfrm>
            <a:off x="3704861" y="2774642"/>
            <a:ext cx="1482165"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Check</a:t>
            </a:r>
            <a:br>
              <a:rPr lang="es-419" sz="2100">
                <a:solidFill>
                  <a:schemeClr val="dk1"/>
                </a:solidFill>
                <a:latin typeface="Calibri"/>
                <a:ea typeface="Calibri"/>
                <a:cs typeface="Calibri"/>
                <a:sym typeface="Calibri"/>
              </a:rPr>
            </a:br>
            <a:r>
              <a:rPr lang="es-419" sz="2100">
                <a:solidFill>
                  <a:schemeClr val="dk1"/>
                </a:solidFill>
                <a:latin typeface="Calibri"/>
                <a:ea typeface="Calibri"/>
                <a:cs typeface="Calibri"/>
                <a:sym typeface="Calibri"/>
              </a:rPr>
              <a:t>Login</a:t>
            </a:r>
            <a:endParaRPr sz="2100">
              <a:solidFill>
                <a:schemeClr val="dk1"/>
              </a:solidFill>
              <a:latin typeface="Calibri"/>
              <a:ea typeface="Calibri"/>
              <a:cs typeface="Calibri"/>
              <a:sym typeface="Calibri"/>
            </a:endParaRPr>
          </a:p>
        </p:txBody>
      </p:sp>
      <p:cxnSp>
        <p:nvCxnSpPr>
          <p:cNvPr id="210" name="Google Shape;210;p33"/>
          <p:cNvCxnSpPr>
            <a:stCxn id="200" idx="6"/>
            <a:endCxn id="202" idx="5"/>
          </p:cNvCxnSpPr>
          <p:nvPr/>
        </p:nvCxnSpPr>
        <p:spPr>
          <a:xfrm>
            <a:off x="2690749" y="3086539"/>
            <a:ext cx="1080625" cy="152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1" name="Google Shape;211;p33"/>
          <p:cNvSpPr/>
          <p:nvPr/>
        </p:nvSpPr>
        <p:spPr>
          <a:xfrm>
            <a:off x="4953000" y="2996952"/>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06" name="Google Shape;206;p33"/>
          <p:cNvSpPr/>
          <p:nvPr/>
        </p:nvSpPr>
        <p:spPr>
          <a:xfrm>
            <a:off x="3782870" y="3400536"/>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12" name="Google Shape;212;p33"/>
          <p:cNvSpPr txBox="1"/>
          <p:nvPr/>
        </p:nvSpPr>
        <p:spPr>
          <a:xfrm>
            <a:off x="5187031" y="3284989"/>
            <a:ext cx="1950229"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id -&gt; cookie</a:t>
            </a:r>
            <a:endParaRPr sz="2100" dirty="0">
              <a:solidFill>
                <a:schemeClr val="dk1"/>
              </a:solidFill>
              <a:latin typeface="Calibri"/>
              <a:ea typeface="Calibri"/>
              <a:cs typeface="Calibri"/>
              <a:sym typeface="Calibri"/>
            </a:endParaRPr>
          </a:p>
        </p:txBody>
      </p:sp>
      <p:cxnSp>
        <p:nvCxnSpPr>
          <p:cNvPr id="213" name="Google Shape;213;p33"/>
          <p:cNvCxnSpPr>
            <a:stCxn id="211" idx="6"/>
            <a:endCxn id="199" idx="0"/>
          </p:cNvCxnSpPr>
          <p:nvPr/>
        </p:nvCxnSpPr>
        <p:spPr>
          <a:xfrm>
            <a:off x="5265035" y="3140968"/>
            <a:ext cx="2335136" cy="134465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14" name="Google Shape;214;p33"/>
          <p:cNvSpPr txBox="1"/>
          <p:nvPr/>
        </p:nvSpPr>
        <p:spPr>
          <a:xfrm>
            <a:off x="7697467" y="3995889"/>
            <a:ext cx="1681225"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meetings</a:t>
            </a:r>
            <a:endParaRPr sz="21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dirty="0" err="1"/>
              <a:t>Application</a:t>
            </a:r>
            <a:r>
              <a:rPr lang="es-419" dirty="0"/>
              <a:t> </a:t>
            </a:r>
            <a:r>
              <a:rPr lang="es-419" dirty="0" err="1"/>
              <a:t>design</a:t>
            </a:r>
            <a:endParaRPr dirty="0"/>
          </a:p>
        </p:txBody>
      </p:sp>
      <p:sp>
        <p:nvSpPr>
          <p:cNvPr id="220" name="Google Shape;220;p34"/>
          <p:cNvSpPr/>
          <p:nvPr/>
        </p:nvSpPr>
        <p:spPr>
          <a:xfrm>
            <a:off x="229809" y="2442754"/>
            <a:ext cx="8527173" cy="421974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HOME</a:t>
            </a:r>
            <a:endParaRPr sz="2100">
              <a:solidFill>
                <a:schemeClr val="dk1"/>
              </a:solidFill>
              <a:latin typeface="Calibri"/>
              <a:ea typeface="Calibri"/>
              <a:cs typeface="Calibri"/>
              <a:sym typeface="Calibri"/>
            </a:endParaRPr>
          </a:p>
        </p:txBody>
      </p:sp>
      <p:sp>
        <p:nvSpPr>
          <p:cNvPr id="224" name="Google Shape;224;p34"/>
          <p:cNvSpPr/>
          <p:nvPr/>
        </p:nvSpPr>
        <p:spPr>
          <a:xfrm>
            <a:off x="8430543" y="5125719"/>
            <a:ext cx="1326325"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err="1">
                <a:solidFill>
                  <a:schemeClr val="dk1"/>
                </a:solidFill>
                <a:latin typeface="Calibri"/>
                <a:ea typeface="Calibri"/>
                <a:cs typeface="Calibri"/>
                <a:sym typeface="Calibri"/>
              </a:rPr>
              <a:t>Create</a:t>
            </a:r>
            <a:r>
              <a:rPr lang="es-419" dirty="0">
                <a:solidFill>
                  <a:schemeClr val="dk1"/>
                </a:solidFill>
                <a:latin typeface="Calibri"/>
                <a:ea typeface="Calibri"/>
                <a:cs typeface="Calibri"/>
                <a:sym typeface="Calibri"/>
              </a:rPr>
              <a:t> meeting</a:t>
            </a:r>
            <a:endParaRPr dirty="0">
              <a:solidFill>
                <a:schemeClr val="dk1"/>
              </a:solidFill>
              <a:latin typeface="Calibri"/>
              <a:ea typeface="Calibri"/>
              <a:cs typeface="Calibri"/>
              <a:sym typeface="Calibri"/>
            </a:endParaRPr>
          </a:p>
        </p:txBody>
      </p:sp>
      <p:cxnSp>
        <p:nvCxnSpPr>
          <p:cNvPr id="228" name="Google Shape;228;p34"/>
          <p:cNvCxnSpPr>
            <a:cxnSpLocks/>
            <a:stCxn id="224" idx="1"/>
            <a:endCxn id="37" idx="3"/>
          </p:cNvCxnSpPr>
          <p:nvPr/>
        </p:nvCxnSpPr>
        <p:spPr>
          <a:xfrm rot="16200000" flipV="1">
            <a:off x="7088717" y="3038930"/>
            <a:ext cx="2082146" cy="2091432"/>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3" name="Google Shape;229;p34"/>
          <p:cNvSpPr/>
          <p:nvPr/>
        </p:nvSpPr>
        <p:spPr>
          <a:xfrm>
            <a:off x="541642" y="3037020"/>
            <a:ext cx="1715357" cy="1373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900" dirty="0">
                <a:solidFill>
                  <a:schemeClr val="dk1"/>
                </a:solidFill>
                <a:latin typeface="Calibri"/>
                <a:ea typeface="Calibri"/>
                <a:cs typeface="Calibri"/>
                <a:sym typeface="Calibri"/>
              </a:rPr>
              <a:t>Page build</a:t>
            </a:r>
            <a:endParaRPr sz="1900" dirty="0">
              <a:solidFill>
                <a:schemeClr val="dk1"/>
              </a:solidFill>
              <a:latin typeface="Calibri"/>
              <a:ea typeface="Calibri"/>
              <a:cs typeface="Calibri"/>
              <a:sym typeface="Calibri"/>
            </a:endParaRPr>
          </a:p>
        </p:txBody>
      </p:sp>
      <p:cxnSp>
        <p:nvCxnSpPr>
          <p:cNvPr id="25" name="Google Shape;231;p34"/>
          <p:cNvCxnSpPr>
            <a:endCxn id="23" idx="0"/>
          </p:cNvCxnSpPr>
          <p:nvPr/>
        </p:nvCxnSpPr>
        <p:spPr>
          <a:xfrm>
            <a:off x="1256207" y="1973430"/>
            <a:ext cx="143114" cy="106359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6" name="Google Shape;232;p34"/>
          <p:cNvSpPr/>
          <p:nvPr/>
        </p:nvSpPr>
        <p:spPr>
          <a:xfrm>
            <a:off x="2100999" y="3672731"/>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27" name="Google Shape;233;p34"/>
          <p:cNvCxnSpPr>
            <a:cxnSpLocks/>
            <a:stCxn id="26" idx="6"/>
          </p:cNvCxnSpPr>
          <p:nvPr/>
        </p:nvCxnSpPr>
        <p:spPr>
          <a:xfrm>
            <a:off x="2412999" y="3816731"/>
            <a:ext cx="2466427" cy="419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2" name="Google Shape;238;p34"/>
          <p:cNvCxnSpPr>
            <a:cxnSpLocks/>
          </p:cNvCxnSpPr>
          <p:nvPr/>
        </p:nvCxnSpPr>
        <p:spPr>
          <a:xfrm flipV="1">
            <a:off x="4538840" y="3044572"/>
            <a:ext cx="645039" cy="78261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 name="Google Shape;229;p34"/>
          <p:cNvSpPr/>
          <p:nvPr/>
        </p:nvSpPr>
        <p:spPr>
          <a:xfrm>
            <a:off x="5198192" y="3863552"/>
            <a:ext cx="1885882" cy="905256"/>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200" dirty="0">
                <a:solidFill>
                  <a:schemeClr val="dk1"/>
                </a:solidFill>
                <a:latin typeface="Calibri"/>
                <a:ea typeface="Calibri"/>
                <a:cs typeface="Calibri"/>
                <a:sym typeface="Calibri"/>
              </a:rPr>
              <a:t>Table other meetings</a:t>
            </a:r>
            <a:endParaRPr sz="1200" dirty="0">
              <a:solidFill>
                <a:schemeClr val="dk1"/>
              </a:solidFill>
              <a:latin typeface="Calibri"/>
              <a:ea typeface="Calibri"/>
              <a:cs typeface="Calibri"/>
              <a:sym typeface="Calibri"/>
            </a:endParaRPr>
          </a:p>
        </p:txBody>
      </p:sp>
      <p:cxnSp>
        <p:nvCxnSpPr>
          <p:cNvPr id="51" name="Google Shape;238;p34"/>
          <p:cNvCxnSpPr>
            <a:cxnSpLocks/>
          </p:cNvCxnSpPr>
          <p:nvPr/>
        </p:nvCxnSpPr>
        <p:spPr>
          <a:xfrm>
            <a:off x="4533831" y="3796990"/>
            <a:ext cx="650048" cy="49909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234;p34"/>
          <p:cNvSpPr/>
          <p:nvPr/>
        </p:nvSpPr>
        <p:spPr>
          <a:xfrm>
            <a:off x="545327" y="1310107"/>
            <a:ext cx="1555672"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err="1">
                <a:solidFill>
                  <a:schemeClr val="dk1"/>
                </a:solidFill>
                <a:latin typeface="Calibri"/>
                <a:ea typeface="Calibri"/>
                <a:cs typeface="Calibri"/>
                <a:sym typeface="Calibri"/>
              </a:rPr>
              <a:t>Get</a:t>
            </a:r>
            <a:r>
              <a:rPr lang="es-419" dirty="0">
                <a:solidFill>
                  <a:schemeClr val="dk1"/>
                </a:solidFill>
                <a:latin typeface="Calibri"/>
                <a:ea typeface="Calibri"/>
                <a:cs typeface="Calibri"/>
                <a:sym typeface="Calibri"/>
              </a:rPr>
              <a:t> home page data</a:t>
            </a:r>
            <a:endParaRPr dirty="0">
              <a:solidFill>
                <a:schemeClr val="dk1"/>
              </a:solidFill>
              <a:latin typeface="Calibri"/>
              <a:ea typeface="Calibri"/>
              <a:cs typeface="Calibri"/>
              <a:sym typeface="Calibri"/>
            </a:endParaRPr>
          </a:p>
        </p:txBody>
      </p:sp>
      <p:sp>
        <p:nvSpPr>
          <p:cNvPr id="84" name="Google Shape;236;p34"/>
          <p:cNvSpPr txBox="1"/>
          <p:nvPr/>
        </p:nvSpPr>
        <p:spPr>
          <a:xfrm>
            <a:off x="2386563" y="1722986"/>
            <a:ext cx="912193" cy="455600"/>
          </a:xfrm>
          <a:prstGeom prst="rect">
            <a:avLst/>
          </a:prstGeom>
          <a:no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a:solidFill>
                  <a:schemeClr val="tx1"/>
                </a:solidFill>
                <a:latin typeface="Calibri"/>
                <a:ea typeface="Calibri"/>
                <a:cs typeface="Calibri"/>
                <a:sym typeface="Calibri"/>
              </a:rPr>
              <a:t>user.id</a:t>
            </a:r>
            <a:endParaRPr strike="sngStrike" dirty="0">
              <a:solidFill>
                <a:schemeClr val="tx1"/>
              </a:solidFill>
              <a:latin typeface="Calibri"/>
              <a:ea typeface="Calibri"/>
              <a:cs typeface="Calibri"/>
              <a:sym typeface="Calibri"/>
            </a:endParaRPr>
          </a:p>
        </p:txBody>
      </p:sp>
      <p:cxnSp>
        <p:nvCxnSpPr>
          <p:cNvPr id="85" name="Google Shape;237;p34"/>
          <p:cNvCxnSpPr>
            <a:cxnSpLocks/>
            <a:stCxn id="84" idx="1"/>
            <a:endCxn id="78" idx="2"/>
          </p:cNvCxnSpPr>
          <p:nvPr/>
        </p:nvCxnSpPr>
        <p:spPr>
          <a:xfrm flipH="1" flipV="1">
            <a:off x="2019199" y="1637307"/>
            <a:ext cx="367364" cy="313479"/>
          </a:xfrm>
          <a:prstGeom prst="straightConnector1">
            <a:avLst/>
          </a:prstGeom>
          <a:noFill/>
          <a:ln w="9525" cap="flat" cmpd="sng">
            <a:solidFill>
              <a:srgbClr val="4A7DBA"/>
            </a:solidFill>
            <a:prstDash val="solid"/>
            <a:round/>
            <a:headEnd type="none" w="sm" len="sm"/>
            <a:tailEnd type="none" w="sm" len="sm"/>
          </a:ln>
        </p:spPr>
      </p:cxnSp>
      <p:sp>
        <p:nvSpPr>
          <p:cNvPr id="37" name="Google Shape;229;p34"/>
          <p:cNvSpPr/>
          <p:nvPr/>
        </p:nvSpPr>
        <p:spPr>
          <a:xfrm>
            <a:off x="5198192" y="2633077"/>
            <a:ext cx="1885882" cy="820992"/>
          </a:xfrm>
          <a:prstGeom prst="roundRect">
            <a:avLst>
              <a:gd name="adj" fmla="val 16667"/>
            </a:avLst>
          </a:prstGeom>
          <a:solidFill>
            <a:schemeClr val="bg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400" dirty="0">
                <a:solidFill>
                  <a:schemeClr val="dk1"/>
                </a:solidFill>
                <a:latin typeface="Calibri"/>
                <a:ea typeface="Calibri"/>
                <a:cs typeface="Calibri"/>
                <a:sym typeface="Calibri"/>
              </a:rPr>
              <a:t>Table own meetings </a:t>
            </a:r>
            <a:endParaRPr lang="es-419" sz="1400" dirty="0">
              <a:solidFill>
                <a:schemeClr val="dk1"/>
              </a:solidFill>
              <a:latin typeface="Calibri"/>
              <a:ea typeface="Calibri"/>
              <a:cs typeface="Calibri"/>
              <a:sym typeface="Calibri"/>
            </a:endParaRPr>
          </a:p>
        </p:txBody>
      </p:sp>
      <p:sp>
        <p:nvSpPr>
          <p:cNvPr id="56" name="Google Shape;221;p34">
            <a:extLst>
              <a:ext uri="{FF2B5EF4-FFF2-40B4-BE49-F238E27FC236}">
                <a16:creationId xmlns:a16="http://schemas.microsoft.com/office/drawing/2014/main" id="{6591BC72-07F2-4C5C-A19F-492568AD5612}"/>
              </a:ext>
            </a:extLst>
          </p:cNvPr>
          <p:cNvSpPr/>
          <p:nvPr/>
        </p:nvSpPr>
        <p:spPr>
          <a:xfrm>
            <a:off x="553199" y="4632978"/>
            <a:ext cx="2067263" cy="180676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400" dirty="0">
                <a:solidFill>
                  <a:schemeClr val="dk1"/>
                </a:solidFill>
                <a:latin typeface="Calibri"/>
                <a:ea typeface="Calibri"/>
                <a:cs typeface="Calibri"/>
                <a:sym typeface="Calibri"/>
              </a:rPr>
              <a:t>New meeting</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field:name</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date</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a:t>
            </a:r>
            <a:r>
              <a:rPr lang="es-419" sz="1400" dirty="0" err="1">
                <a:solidFill>
                  <a:schemeClr val="dk1"/>
                </a:solidFill>
                <a:latin typeface="Calibri"/>
                <a:ea typeface="Calibri"/>
                <a:cs typeface="Calibri"/>
                <a:sym typeface="Calibri"/>
              </a:rPr>
              <a:t>duration</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a:t>
            </a:r>
            <a:r>
              <a:rPr lang="es-419" sz="1400" dirty="0" err="1">
                <a:solidFill>
                  <a:schemeClr val="dk1"/>
                </a:solidFill>
                <a:latin typeface="Calibri"/>
                <a:ea typeface="Calibri"/>
                <a:cs typeface="Calibri"/>
                <a:sym typeface="Calibri"/>
              </a:rPr>
              <a:t>max</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participants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2" name="Google Shape;222;p34">
            <a:extLst>
              <a:ext uri="{FF2B5EF4-FFF2-40B4-BE49-F238E27FC236}">
                <a16:creationId xmlns:a16="http://schemas.microsoft.com/office/drawing/2014/main" id="{C971E670-69E9-4F15-A823-70A4FE08B93E}"/>
              </a:ext>
            </a:extLst>
          </p:cNvPr>
          <p:cNvSpPr/>
          <p:nvPr/>
        </p:nvSpPr>
        <p:spPr>
          <a:xfrm>
            <a:off x="2436906" y="5286200"/>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59" name="Google Shape;223;p34">
            <a:extLst>
              <a:ext uri="{FF2B5EF4-FFF2-40B4-BE49-F238E27FC236}">
                <a16:creationId xmlns:a16="http://schemas.microsoft.com/office/drawing/2014/main" id="{84319DF8-3CDE-4343-A51A-8EFBAF25550A}"/>
              </a:ext>
            </a:extLst>
          </p:cNvPr>
          <p:cNvCxnSpPr>
            <a:cxnSpLocks/>
            <a:endCxn id="224" idx="5"/>
          </p:cNvCxnSpPr>
          <p:nvPr/>
        </p:nvCxnSpPr>
        <p:spPr>
          <a:xfrm flipV="1">
            <a:off x="2737144" y="5452919"/>
            <a:ext cx="5775199" cy="160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 name="Google Shape;226;p34">
            <a:extLst>
              <a:ext uri="{FF2B5EF4-FFF2-40B4-BE49-F238E27FC236}">
                <a16:creationId xmlns:a16="http://schemas.microsoft.com/office/drawing/2014/main" id="{3D4F5E16-7401-4BA2-8D32-9C0F78A8BA4B}"/>
              </a:ext>
            </a:extLst>
          </p:cNvPr>
          <p:cNvSpPr txBox="1"/>
          <p:nvPr/>
        </p:nvSpPr>
        <p:spPr>
          <a:xfrm>
            <a:off x="3257208" y="5778687"/>
            <a:ext cx="2824147" cy="4556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err="1">
                <a:solidFill>
                  <a:schemeClr val="dk1"/>
                </a:solidFill>
                <a:latin typeface="Calibri"/>
                <a:ea typeface="Calibri"/>
                <a:cs typeface="Calibri"/>
                <a:sym typeface="Calibri"/>
              </a:rPr>
              <a:t>participants</a:t>
            </a:r>
            <a:endParaRPr dirty="0">
              <a:solidFill>
                <a:schemeClr val="dk1"/>
              </a:solidFill>
              <a:latin typeface="Calibri"/>
              <a:ea typeface="Calibri"/>
              <a:cs typeface="Calibri"/>
              <a:sym typeface="Calibri"/>
            </a:endParaRPr>
          </a:p>
        </p:txBody>
      </p:sp>
      <p:cxnSp>
        <p:nvCxnSpPr>
          <p:cNvPr id="64" name="Google Shape;227;p34">
            <a:extLst>
              <a:ext uri="{FF2B5EF4-FFF2-40B4-BE49-F238E27FC236}">
                <a16:creationId xmlns:a16="http://schemas.microsoft.com/office/drawing/2014/main" id="{9E85480D-4A48-45B0-BAB5-F5378FC08F39}"/>
              </a:ext>
            </a:extLst>
          </p:cNvPr>
          <p:cNvCxnSpPr>
            <a:cxnSpLocks/>
          </p:cNvCxnSpPr>
          <p:nvPr/>
        </p:nvCxnSpPr>
        <p:spPr>
          <a:xfrm flipV="1">
            <a:off x="4451100" y="5452919"/>
            <a:ext cx="829069" cy="322129"/>
          </a:xfrm>
          <a:prstGeom prst="straightConnector1">
            <a:avLst/>
          </a:prstGeom>
          <a:noFill/>
          <a:ln w="9525" cap="flat" cmpd="sng">
            <a:solidFill>
              <a:srgbClr val="4A7DBA"/>
            </a:solidFill>
            <a:prstDash val="solid"/>
            <a:round/>
            <a:headEnd type="none" w="sm" len="sm"/>
            <a:tailEnd type="none" w="sm" len="sm"/>
          </a:ln>
        </p:spPr>
      </p:cxnSp>
      <p:sp>
        <p:nvSpPr>
          <p:cNvPr id="7" name="Google Shape;225;p34">
            <a:extLst>
              <a:ext uri="{FF2B5EF4-FFF2-40B4-BE49-F238E27FC236}">
                <a16:creationId xmlns:a16="http://schemas.microsoft.com/office/drawing/2014/main" id="{7616E16A-7ED5-41B3-ABB4-9E3D3836E234}"/>
              </a:ext>
            </a:extLst>
          </p:cNvPr>
          <p:cNvSpPr txBox="1"/>
          <p:nvPr/>
        </p:nvSpPr>
        <p:spPr>
          <a:xfrm>
            <a:off x="4613901" y="5024709"/>
            <a:ext cx="901550" cy="369200"/>
          </a:xfrm>
          <a:prstGeom prst="rect">
            <a:avLst/>
          </a:prstGeom>
          <a:noFill/>
          <a:ln>
            <a:noFill/>
          </a:ln>
        </p:spPr>
        <p:txBody>
          <a:bodyPr spcFirstLastPara="1" wrap="square" lIns="107269" tIns="53620" rIns="107269" bIns="53620" anchor="t" anchorCtr="0">
            <a:noAutofit/>
          </a:bodyPr>
          <a:lstStyle/>
          <a:p>
            <a:r>
              <a:rPr lang="es-419" sz="1900"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7207</TotalTime>
  <Words>1394</Words>
  <Application>Microsoft Office PowerPoint</Application>
  <PresentationFormat>A4 Paper (210x297 mm)</PresentationFormat>
  <Paragraphs>216</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Wingdings</vt:lpstr>
      <vt:lpstr>Office Theme</vt:lpstr>
      <vt:lpstr>Meetings management</vt:lpstr>
      <vt:lpstr>Meetings management</vt:lpstr>
      <vt:lpstr>Analisi dei dati</vt:lpstr>
      <vt:lpstr>Database design</vt:lpstr>
      <vt:lpstr>Local database schema</vt:lpstr>
      <vt:lpstr>Application requirements analysis</vt:lpstr>
      <vt:lpstr>Application requirements analysis</vt:lpstr>
      <vt:lpstr>Application design</vt:lpstr>
      <vt:lpstr>Application design</vt:lpstr>
      <vt:lpstr>Server side: DAO &amp; model objects</vt:lpstr>
      <vt:lpstr>Event: login</vt:lpstr>
      <vt:lpstr>Event: signup</vt:lpstr>
      <vt:lpstr>Home page</vt:lpstr>
      <vt:lpstr>State keeping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Gestione spese di trasferta: progettazione</dc:title>
  <dc:creator>fraternali</dc:creator>
  <cp:lastModifiedBy>Vincenzo Greco</cp:lastModifiedBy>
  <cp:revision>358</cp:revision>
  <dcterms:modified xsi:type="dcterms:W3CDTF">2020-09-24T14:31:24Z</dcterms:modified>
</cp:coreProperties>
</file>