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3522-D09E-4576-A439-65AA4B07F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E1B3F-E06C-4504-8298-93F6C01B2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45F8-0473-4C0C-95B7-7BD4DB26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32C2-00C2-497E-8D46-BDFAF9F6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2E59-C245-4D8B-A335-4C08034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1DAC-331D-4E2F-ABA0-E3CD13CA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AC4DD-2FC9-4004-98C5-6BFA57BD1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EFD9A-A3B7-4914-9A23-E292FD3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F1E8E-1886-48FD-9887-D3477EE5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7B8B-3273-4530-9315-38CA7E8F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0ECD9-4328-44C4-9060-F596CCE4D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64AEF-D5CD-4D32-8F14-48150CCC1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4704-693E-4772-A600-E9782949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7FD8-43BB-4A4E-95E8-10E6CDC1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CD0B-B7FC-4CC3-B349-6335E7BF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ABBB-88FA-4C70-A155-43729A8C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B69D-B51A-4320-A406-F60A0225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7CB0-FBA5-4D7A-B2A3-DC83C8DA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321D-0D42-4434-8B87-5BF2C63B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83C6-226E-40BB-A630-3394DC49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31FA-1753-4949-B9FF-F8B0901B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D6478-2F22-4693-9B38-9BDF2310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C73D-C7B1-4279-BE86-7191AB3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A40F-ECCC-4788-933D-16C0A5CF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05DAA-1B87-4DBD-9A9A-487CFC6A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6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2440-93E4-4E8A-B598-2ACD6D45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8B8D-9E96-452C-B8D6-19F0E16CA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C01F2-C577-46D2-AD82-EE582091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55A5-7773-4231-9438-F743C044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21F3-7A84-4CD4-86E7-CFE99A69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0BDF-7863-49B8-95FE-9900FF48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1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5FCE-1380-4414-B0D8-27A6B40E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15AB-E6CF-4158-B738-13FEDEE91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27D7-2087-4315-8C02-E99A99485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9FEA8-B80B-4F62-860A-DBAE11803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3A6B2-CFDD-4209-A569-E01723D32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A0A41-7B0E-4B19-A8F0-ED5017E0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5F386-1510-456B-B3D4-82B51E80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67FF5-4439-42C7-AD2D-B397FCFA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2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5689-F9AF-4317-B9BD-64CD48CA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907BA-1F6F-4495-BE96-CAABE966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065B3-FDE3-4720-85EE-BBBD50C0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A3BEC-FADF-4F09-8D81-8876655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D8276-E690-4F91-A812-FF4C9721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044FE-1EDB-4D54-B2CE-1E2C2F2E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FD4CF-2A5D-4BBD-A8C2-BECC2A19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E3B1-9A05-438F-9765-3E982A3D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623F-9063-4940-B7E6-329407C5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E4E55-EB16-410B-B88E-7FC7B1B3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61F5-EA7C-450C-B595-C85DBB39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A62B-6024-47C2-A237-5053CAA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D19BF-FAB5-45DE-B689-4E47D763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4D9-2543-4800-9579-66D1EF8F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AC54-D63C-42AC-A71B-FF0EFBDE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0F92F-999B-4F7E-BEAE-EE1DD3CDD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BE60E-3349-4A63-9990-3C6AC2EC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ED904-2501-41CD-B667-0B89C3F2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14E45-0763-4C5A-83FE-3B6F4117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05BD3-092C-44E7-80CF-1941608F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A8FC0-EBF2-45B7-9522-F1401EC6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98DD-3F77-4330-8F26-A20B976D0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6F92-ECF3-4597-9CC7-136EB8E2DEE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59FB1-B171-4595-826D-F677C2698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6BDB-9B40-444C-AA51-9AB25B812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B79B-A6FD-45E1-B3F4-C8F76096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5D52-BAF5-4EAF-930A-B75A46B9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4950"/>
            <a:ext cx="9144000" cy="5208099"/>
          </a:xfrm>
        </p:spPr>
        <p:txBody>
          <a:bodyPr anchor="ctr">
            <a:noAutofit/>
          </a:bodyPr>
          <a:lstStyle/>
          <a:p>
            <a:r>
              <a:rPr lang="en-US" sz="23300" cap="small" dirty="0"/>
              <a:t>Child Pickup</a:t>
            </a:r>
          </a:p>
        </p:txBody>
      </p:sp>
    </p:spTree>
    <p:extLst>
      <p:ext uri="{BB962C8B-B14F-4D97-AF65-F5344CB8AC3E}">
        <p14:creationId xmlns:p14="http://schemas.microsoft.com/office/powerpoint/2010/main" val="34731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5D52-BAF5-4EAF-930A-B75A46B9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96" y="824950"/>
            <a:ext cx="11625942" cy="5208099"/>
          </a:xfrm>
        </p:spPr>
        <p:txBody>
          <a:bodyPr anchor="ctr">
            <a:noAutofit/>
          </a:bodyPr>
          <a:lstStyle/>
          <a:p>
            <a:r>
              <a:rPr lang="en-US" sz="23300" cap="small" dirty="0"/>
              <a:t>Child Drop Off</a:t>
            </a:r>
          </a:p>
        </p:txBody>
      </p:sp>
    </p:spTree>
    <p:extLst>
      <p:ext uri="{BB962C8B-B14F-4D97-AF65-F5344CB8AC3E}">
        <p14:creationId xmlns:p14="http://schemas.microsoft.com/office/powerpoint/2010/main" val="35844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5D52-BAF5-4EAF-930A-B75A46B9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96" y="824950"/>
            <a:ext cx="11625942" cy="5208099"/>
          </a:xfrm>
        </p:spPr>
        <p:txBody>
          <a:bodyPr anchor="ctr">
            <a:noAutofit/>
          </a:bodyPr>
          <a:lstStyle/>
          <a:p>
            <a:r>
              <a:rPr lang="en-US" sz="23300" cap="small" dirty="0"/>
              <a:t>Liability</a:t>
            </a:r>
            <a:br>
              <a:rPr lang="en-US" sz="23300" cap="small" dirty="0"/>
            </a:br>
            <a:r>
              <a:rPr lang="en-US" sz="23300" cap="small" dirty="0"/>
              <a:t>Waivers</a:t>
            </a:r>
          </a:p>
        </p:txBody>
      </p:sp>
    </p:spTree>
    <p:extLst>
      <p:ext uri="{BB962C8B-B14F-4D97-AF65-F5344CB8AC3E}">
        <p14:creationId xmlns:p14="http://schemas.microsoft.com/office/powerpoint/2010/main" val="78354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5D52-BAF5-4EAF-930A-B75A46B9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96" y="824950"/>
            <a:ext cx="11625942" cy="5208099"/>
          </a:xfrm>
        </p:spPr>
        <p:txBody>
          <a:bodyPr anchor="ctr">
            <a:noAutofit/>
          </a:bodyPr>
          <a:lstStyle/>
          <a:p>
            <a:r>
              <a:rPr lang="en-US" sz="23300" cap="small" dirty="0"/>
              <a:t>Project</a:t>
            </a:r>
            <a:br>
              <a:rPr lang="en-US" sz="23300" cap="small" dirty="0"/>
            </a:br>
            <a:r>
              <a:rPr lang="en-US" sz="23300" cap="small" dirty="0"/>
              <a:t>Smile</a:t>
            </a:r>
          </a:p>
        </p:txBody>
      </p:sp>
    </p:spTree>
    <p:extLst>
      <p:ext uri="{BB962C8B-B14F-4D97-AF65-F5344CB8AC3E}">
        <p14:creationId xmlns:p14="http://schemas.microsoft.com/office/powerpoint/2010/main" val="271869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5D52-BAF5-4EAF-930A-B75A46B9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96" y="824950"/>
            <a:ext cx="11625942" cy="5208099"/>
          </a:xfrm>
        </p:spPr>
        <p:txBody>
          <a:bodyPr anchor="ctr">
            <a:noAutofit/>
          </a:bodyPr>
          <a:lstStyle/>
          <a:p>
            <a:r>
              <a:rPr lang="en-US" sz="23300" cap="small" dirty="0"/>
              <a:t>Line 1</a:t>
            </a:r>
            <a:br>
              <a:rPr lang="en-US" sz="23300" cap="small" dirty="0"/>
            </a:br>
            <a:r>
              <a:rPr lang="en-US" sz="16200" cap="small" dirty="0"/>
              <a:t>(A – </a:t>
            </a:r>
            <a:r>
              <a:rPr lang="en-US" sz="16200" cap="small" dirty="0" err="1"/>
              <a:t>Esp</a:t>
            </a:r>
            <a:r>
              <a:rPr lang="en-US" sz="16200" cap="small" dirty="0"/>
              <a:t>)</a:t>
            </a:r>
            <a:endParaRPr lang="en-US" sz="23300" cap="small" dirty="0"/>
          </a:p>
        </p:txBody>
      </p:sp>
    </p:spTree>
    <p:extLst>
      <p:ext uri="{BB962C8B-B14F-4D97-AF65-F5344CB8AC3E}">
        <p14:creationId xmlns:p14="http://schemas.microsoft.com/office/powerpoint/2010/main" val="305121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5D52-BAF5-4EAF-930A-B75A46B9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96" y="824950"/>
            <a:ext cx="11625942" cy="5208099"/>
          </a:xfrm>
        </p:spPr>
        <p:txBody>
          <a:bodyPr anchor="ctr">
            <a:noAutofit/>
          </a:bodyPr>
          <a:lstStyle/>
          <a:p>
            <a:r>
              <a:rPr lang="en-US" sz="23300" cap="small" dirty="0"/>
              <a:t>Line 2</a:t>
            </a:r>
            <a:br>
              <a:rPr lang="en-US" sz="23300" cap="small" dirty="0"/>
            </a:br>
            <a:r>
              <a:rPr lang="en-US" sz="16200" cap="small" dirty="0"/>
              <a:t>(Esq – Lon)</a:t>
            </a:r>
            <a:endParaRPr lang="en-US" sz="23300" cap="small" dirty="0"/>
          </a:p>
        </p:txBody>
      </p:sp>
    </p:spTree>
    <p:extLst>
      <p:ext uri="{BB962C8B-B14F-4D97-AF65-F5344CB8AC3E}">
        <p14:creationId xmlns:p14="http://schemas.microsoft.com/office/powerpoint/2010/main" val="188148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5D52-BAF5-4EAF-930A-B75A46B9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96" y="824950"/>
            <a:ext cx="11625942" cy="5208099"/>
          </a:xfrm>
        </p:spPr>
        <p:txBody>
          <a:bodyPr anchor="ctr">
            <a:noAutofit/>
          </a:bodyPr>
          <a:lstStyle/>
          <a:p>
            <a:r>
              <a:rPr lang="en-US" sz="23300" cap="small" dirty="0"/>
              <a:t>Line 3</a:t>
            </a:r>
            <a:br>
              <a:rPr lang="en-US" sz="23300" cap="small" dirty="0"/>
            </a:br>
            <a:r>
              <a:rPr lang="en-US" sz="16200" cap="small" dirty="0"/>
              <a:t>(Lop – Res)</a:t>
            </a:r>
            <a:endParaRPr lang="en-US" sz="23300" cap="small" dirty="0"/>
          </a:p>
        </p:txBody>
      </p:sp>
    </p:spTree>
    <p:extLst>
      <p:ext uri="{BB962C8B-B14F-4D97-AF65-F5344CB8AC3E}">
        <p14:creationId xmlns:p14="http://schemas.microsoft.com/office/powerpoint/2010/main" val="38279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5D52-BAF5-4EAF-930A-B75A46B9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96" y="824950"/>
            <a:ext cx="11625942" cy="5208099"/>
          </a:xfrm>
        </p:spPr>
        <p:txBody>
          <a:bodyPr anchor="ctr">
            <a:noAutofit/>
          </a:bodyPr>
          <a:lstStyle/>
          <a:p>
            <a:r>
              <a:rPr lang="en-US" sz="23300" cap="small" dirty="0"/>
              <a:t>Line 4</a:t>
            </a:r>
            <a:br>
              <a:rPr lang="en-US" sz="23300" cap="small" dirty="0"/>
            </a:br>
            <a:r>
              <a:rPr lang="en-US" sz="16200" cap="small" dirty="0"/>
              <a:t>(Rey – Z)</a:t>
            </a:r>
            <a:endParaRPr lang="en-US" sz="23300" cap="small" dirty="0"/>
          </a:p>
        </p:txBody>
      </p:sp>
    </p:spTree>
    <p:extLst>
      <p:ext uri="{BB962C8B-B14F-4D97-AF65-F5344CB8AC3E}">
        <p14:creationId xmlns:p14="http://schemas.microsoft.com/office/powerpoint/2010/main" val="238767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5D52-BAF5-4EAF-930A-B75A46B92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96" y="824950"/>
            <a:ext cx="11625942" cy="5208099"/>
          </a:xfrm>
        </p:spPr>
        <p:txBody>
          <a:bodyPr anchor="ctr">
            <a:noAutofit/>
          </a:bodyPr>
          <a:lstStyle/>
          <a:p>
            <a:r>
              <a:rPr lang="en-US" sz="23300" cap="small" dirty="0"/>
              <a:t>Late</a:t>
            </a:r>
            <a:br>
              <a:rPr lang="en-US" sz="23300" cap="small" dirty="0"/>
            </a:br>
            <a:r>
              <a:rPr lang="en-US" sz="23300" cap="small" dirty="0"/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194190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Child Pickup</vt:lpstr>
      <vt:lpstr>Child Drop Off</vt:lpstr>
      <vt:lpstr>Liability Waivers</vt:lpstr>
      <vt:lpstr>Project Smile</vt:lpstr>
      <vt:lpstr>Line 1 (A – Esp)</vt:lpstr>
      <vt:lpstr>Line 2 (Esq – Lon)</vt:lpstr>
      <vt:lpstr>Line 3 (Lop – Res)</vt:lpstr>
      <vt:lpstr>Line 4 (Rey – Z)</vt:lpstr>
      <vt:lpstr>Late Special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Pickup</dc:title>
  <dc:creator>Ursa Scarlet</dc:creator>
  <cp:lastModifiedBy>Ursa Scarlet</cp:lastModifiedBy>
  <cp:revision>2</cp:revision>
  <cp:lastPrinted>2019-12-14T02:26:59Z</cp:lastPrinted>
  <dcterms:created xsi:type="dcterms:W3CDTF">2019-12-14T02:21:36Z</dcterms:created>
  <dcterms:modified xsi:type="dcterms:W3CDTF">2019-12-14T02:30:34Z</dcterms:modified>
</cp:coreProperties>
</file>