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00" d="100"/>
          <a:sy n="100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1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3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4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24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7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3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4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2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51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33F8-49A8-F54F-9367-EA7F89DCB07D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C270-EAB7-4144-B896-3E73181C2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9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36" y="474132"/>
            <a:ext cx="4142664" cy="590550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" y="825501"/>
            <a:ext cx="11950699" cy="2060607"/>
            <a:chOff x="0" y="825500"/>
            <a:chExt cx="11950699" cy="2060608"/>
          </a:xfrm>
        </p:grpSpPr>
        <p:sp>
          <p:nvSpPr>
            <p:cNvPr id="5" name="TextBox 4"/>
            <p:cNvSpPr txBox="1"/>
            <p:nvPr/>
          </p:nvSpPr>
          <p:spPr>
            <a:xfrm>
              <a:off x="1" y="825500"/>
              <a:ext cx="9397999" cy="110799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600" dirty="0">
                  <a:solidFill>
                    <a:schemeClr val="bg1"/>
                  </a:solidFill>
                </a:rPr>
                <a:t>GSS Open Access Award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2116667"/>
              <a:ext cx="119506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tx2"/>
                  </a:solidFill>
                </a:rPr>
                <a:t>Application </a:t>
              </a:r>
              <a:r>
                <a:rPr lang="en-CA" sz="4400" dirty="0" smtClean="0">
                  <a:solidFill>
                    <a:schemeClr val="tx2"/>
                  </a:solidFill>
                </a:rPr>
                <a:t>Deadline Extended: </a:t>
              </a:r>
              <a:r>
                <a:rPr lang="en-CA" sz="4400" dirty="0">
                  <a:solidFill>
                    <a:schemeClr val="tx2"/>
                  </a:solidFill>
                </a:rPr>
                <a:t>October </a:t>
              </a:r>
              <a:r>
                <a:rPr lang="en-CA" sz="4400" dirty="0" smtClean="0">
                  <a:solidFill>
                    <a:schemeClr val="tx2"/>
                  </a:solidFill>
                </a:rPr>
                <a:t>13</a:t>
              </a:r>
              <a:r>
                <a:rPr lang="en-CA" sz="4400" baseline="30000" dirty="0" smtClean="0">
                  <a:solidFill>
                    <a:schemeClr val="tx2"/>
                  </a:solidFill>
                </a:rPr>
                <a:t>th</a:t>
              </a:r>
              <a:r>
                <a:rPr lang="en-CA" sz="4400" dirty="0">
                  <a:solidFill>
                    <a:schemeClr val="tx2"/>
                  </a:solidFill>
                </a:rPr>
                <a:t>, 2017 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" y="5266267"/>
            <a:ext cx="12191999" cy="3240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4261967"/>
            <a:ext cx="983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Apply Here: http://</a:t>
            </a:r>
            <a:r>
              <a:rPr lang="en-CA" sz="2000" dirty="0" err="1">
                <a:solidFill>
                  <a:schemeClr val="tx2"/>
                </a:solidFill>
              </a:rPr>
              <a:t>sfugradsociety.ca</a:t>
            </a:r>
            <a:r>
              <a:rPr lang="en-CA" sz="2000" dirty="0">
                <a:solidFill>
                  <a:schemeClr val="tx2"/>
                </a:solidFill>
              </a:rPr>
              <a:t>/services/</a:t>
            </a:r>
            <a:r>
              <a:rPr lang="en-CA" sz="2000" dirty="0" err="1">
                <a:solidFill>
                  <a:schemeClr val="tx2"/>
                </a:solidFill>
              </a:rPr>
              <a:t>gss</a:t>
            </a:r>
            <a:r>
              <a:rPr lang="en-CA" sz="2000" dirty="0">
                <a:solidFill>
                  <a:schemeClr val="tx2"/>
                </a:solidFill>
              </a:rPr>
              <a:t>-open-access-award-</a:t>
            </a:r>
            <a:r>
              <a:rPr lang="en-CA" sz="2000" dirty="0" err="1">
                <a:solidFill>
                  <a:schemeClr val="tx2"/>
                </a:solidFill>
              </a:rPr>
              <a:t>gssoaa</a:t>
            </a:r>
            <a:r>
              <a:rPr lang="en-CA" sz="2000" dirty="0">
                <a:solidFill>
                  <a:schemeClr val="tx2"/>
                </a:solidFill>
              </a:rPr>
              <a:t>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67" y="3725965"/>
            <a:ext cx="1329267" cy="1329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8" y="5603131"/>
            <a:ext cx="5215845" cy="77650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096000" y="5603123"/>
            <a:ext cx="5762427" cy="827956"/>
            <a:chOff x="6095999" y="5603131"/>
            <a:chExt cx="5762427" cy="8279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5603131"/>
              <a:ext cx="5762427" cy="7683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611888" y="6092534"/>
              <a:ext cx="231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spc="251" dirty="0">
                  <a:solidFill>
                    <a:schemeClr val="accent6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36" y="474132"/>
            <a:ext cx="4142664" cy="590550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825501"/>
            <a:ext cx="12191999" cy="2060607"/>
            <a:chOff x="-1" y="825500"/>
            <a:chExt cx="12191999" cy="2060608"/>
          </a:xfrm>
        </p:grpSpPr>
        <p:sp>
          <p:nvSpPr>
            <p:cNvPr id="5" name="TextBox 4"/>
            <p:cNvSpPr txBox="1"/>
            <p:nvPr/>
          </p:nvSpPr>
          <p:spPr>
            <a:xfrm>
              <a:off x="1" y="825500"/>
              <a:ext cx="9397999" cy="110799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600" dirty="0">
                  <a:solidFill>
                    <a:schemeClr val="bg1"/>
                  </a:solidFill>
                </a:rPr>
                <a:t>GSS Open Access Award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" y="2116667"/>
              <a:ext cx="121919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tx2"/>
                  </a:solidFill>
                </a:rPr>
                <a:t>Application </a:t>
              </a:r>
              <a:r>
                <a:rPr lang="en-CA" sz="4400" dirty="0" smtClean="0">
                  <a:solidFill>
                    <a:schemeClr val="tx2"/>
                  </a:solidFill>
                </a:rPr>
                <a:t>Deadline Extended: </a:t>
              </a:r>
              <a:r>
                <a:rPr lang="en-CA" sz="4400" dirty="0">
                  <a:solidFill>
                    <a:schemeClr val="tx2"/>
                  </a:solidFill>
                </a:rPr>
                <a:t>October </a:t>
              </a:r>
              <a:r>
                <a:rPr lang="en-CA" sz="4400" dirty="0" smtClean="0">
                  <a:solidFill>
                    <a:schemeClr val="tx2"/>
                  </a:solidFill>
                </a:rPr>
                <a:t>13</a:t>
              </a:r>
              <a:r>
                <a:rPr lang="en-CA" sz="4400" baseline="30000" dirty="0" smtClean="0">
                  <a:solidFill>
                    <a:schemeClr val="tx2"/>
                  </a:solidFill>
                </a:rPr>
                <a:t>th</a:t>
              </a:r>
              <a:r>
                <a:rPr lang="en-CA" sz="4400" dirty="0">
                  <a:solidFill>
                    <a:schemeClr val="tx2"/>
                  </a:solidFill>
                </a:rPr>
                <a:t>, 2017 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" y="5164667"/>
            <a:ext cx="12191999" cy="3240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8" y="5603131"/>
            <a:ext cx="5215845" cy="77650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096000" y="5603123"/>
            <a:ext cx="5762427" cy="827956"/>
            <a:chOff x="6095999" y="5603131"/>
            <a:chExt cx="5762427" cy="8279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5603131"/>
              <a:ext cx="5762427" cy="76832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611888" y="6092534"/>
              <a:ext cx="231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spc="251" dirty="0">
                  <a:solidFill>
                    <a:schemeClr val="accent6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2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33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Chantal Laurene Turpin</dc:creator>
  <cp:lastModifiedBy>Chantal Laurene Turpin</cp:lastModifiedBy>
  <cp:revision>23</cp:revision>
  <cp:lastPrinted>2017-08-06T17:38:34Z</cp:lastPrinted>
  <dcterms:created xsi:type="dcterms:W3CDTF">2017-08-05T01:21:00Z</dcterms:created>
  <dcterms:modified xsi:type="dcterms:W3CDTF">2017-09-29T19:29:49Z</dcterms:modified>
</cp:coreProperties>
</file>