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wmf" ContentType="image/x-wmf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135937" cy="369093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06800" y="1981440"/>
            <a:ext cx="73220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158720" y="19814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06800" y="19814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26280" y="863280"/>
            <a:ext cx="2682360" cy="21402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26280" y="863280"/>
            <a:ext cx="2682360" cy="214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732204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017000" y="604080"/>
            <a:ext cx="6101640" cy="59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06800" y="19814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21402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158720" y="19814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0680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158720" y="863640"/>
            <a:ext cx="357300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06800" y="1981440"/>
            <a:ext cx="7322040" cy="1020600"/>
          </a:xfrm>
          <a:prstGeom prst="rect">
            <a:avLst/>
          </a:prstGeom>
        </p:spPr>
        <p:txBody>
          <a:bodyPr lIns="0" rIns="0" tIns="0" bIns="0"/>
          <a:p>
            <a:endParaRPr b="0" lang="en-US" sz="15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17000" y="604080"/>
            <a:ext cx="6101640" cy="12844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59440" y="3421080"/>
            <a:ext cx="1830240" cy="196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6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694960" y="3421080"/>
            <a:ext cx="2745360" cy="1962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5745960" y="3421080"/>
            <a:ext cx="1830240" cy="1962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E61623-43E3-4952-931F-D8F57F539698}" type="slidenum">
              <a:rPr b="0" lang="en-US" sz="6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5943600" y="274320"/>
            <a:ext cx="1837800" cy="28713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0" y="723960"/>
            <a:ext cx="5981400" cy="760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GSS Open Access Award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0" y="1493280"/>
            <a:ext cx="78609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 Deadline: November 30</a:t>
            </a:r>
            <a:r>
              <a:rPr b="0" lang="en-US" sz="2600" spc="-1" strike="noStrike" baseline="30000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r>
              <a:rPr b="0" lang="en-US" sz="2600" spc="-1" strike="noStrike">
                <a:solidFill>
                  <a:srgbClr val="5050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2018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0" y="2736720"/>
            <a:ext cx="8135640" cy="360"/>
          </a:xfrm>
          <a:prstGeom prst="line">
            <a:avLst/>
          </a:prstGeom>
          <a:ln w="31680">
            <a:solidFill>
              <a:schemeClr val="accent4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pic>
        <p:nvPicPr>
          <p:cNvPr id="42" name="Picture 8" descr=""/>
          <p:cNvPicPr/>
          <p:nvPr/>
        </p:nvPicPr>
        <p:blipFill>
          <a:blip r:embed="rId2"/>
          <a:stretch/>
        </p:blipFill>
        <p:spPr>
          <a:xfrm>
            <a:off x="520560" y="2917080"/>
            <a:ext cx="3419280" cy="508680"/>
          </a:xfrm>
          <a:prstGeom prst="rect">
            <a:avLst/>
          </a:prstGeom>
          <a:ln>
            <a:noFill/>
          </a:ln>
        </p:spPr>
      </p:pic>
      <p:pic>
        <p:nvPicPr>
          <p:cNvPr id="43" name="Picture 10" descr=""/>
          <p:cNvPicPr/>
          <p:nvPr/>
        </p:nvPicPr>
        <p:blipFill>
          <a:blip r:embed="rId3"/>
          <a:stretch/>
        </p:blipFill>
        <p:spPr>
          <a:xfrm>
            <a:off x="4265640" y="2964600"/>
            <a:ext cx="3431880" cy="383760"/>
          </a:xfrm>
          <a:prstGeom prst="rect">
            <a:avLst/>
          </a:prstGeom>
          <a:ln>
            <a:noFill/>
          </a:ln>
        </p:spPr>
      </p:pic>
      <p:sp>
        <p:nvSpPr>
          <p:cNvPr id="44" name="CustomShape 4"/>
          <p:cNvSpPr/>
          <p:nvPr/>
        </p:nvSpPr>
        <p:spPr>
          <a:xfrm>
            <a:off x="5763960" y="3209400"/>
            <a:ext cx="1376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250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2803</TotalTime>
  <Application>LibreOffice/5.1.6.2$Linux_X86_64 LibreOffice_project/10m0$Build-2</Application>
  <Words>14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2017-08-06T17:45:09Z</dcterms:created>
  <dc:creator>Chantal Laurene Turpin</dc:creator>
  <dc:description/>
  <dc:language>en-US</dc:language>
  <cp:lastModifiedBy>Asura Enkhbayar</cp:lastModifiedBy>
  <dcterms:modified xsi:type="dcterms:W3CDTF">2018-10-02T13:23:26Z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