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135938" cy="36909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00" d="100"/>
          <a:sy n="100" d="100"/>
        </p:scale>
        <p:origin x="16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992" y="604050"/>
            <a:ext cx="6101954" cy="1284993"/>
          </a:xfrm>
        </p:spPr>
        <p:txBody>
          <a:bodyPr anchor="b"/>
          <a:lstStyle>
            <a:lvl1pPr algn="ctr">
              <a:defRPr sz="32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992" y="1938597"/>
            <a:ext cx="6101954" cy="891122"/>
          </a:xfrm>
        </p:spPr>
        <p:txBody>
          <a:bodyPr/>
          <a:lstStyle>
            <a:lvl1pPr marL="0" indent="0" algn="ctr">
              <a:buNone/>
              <a:defRPr sz="1292"/>
            </a:lvl1pPr>
            <a:lvl2pPr marL="246065" indent="0" algn="ctr">
              <a:buNone/>
              <a:defRPr sz="1076"/>
            </a:lvl2pPr>
            <a:lvl3pPr marL="492130" indent="0" algn="ctr">
              <a:buNone/>
              <a:defRPr sz="969"/>
            </a:lvl3pPr>
            <a:lvl4pPr marL="738195" indent="0" algn="ctr">
              <a:buNone/>
              <a:defRPr sz="861"/>
            </a:lvl4pPr>
            <a:lvl5pPr marL="984260" indent="0" algn="ctr">
              <a:buNone/>
              <a:defRPr sz="861"/>
            </a:lvl5pPr>
            <a:lvl6pPr marL="1230325" indent="0" algn="ctr">
              <a:buNone/>
              <a:defRPr sz="861"/>
            </a:lvl6pPr>
            <a:lvl7pPr marL="1476390" indent="0" algn="ctr">
              <a:buNone/>
              <a:defRPr sz="861"/>
            </a:lvl7pPr>
            <a:lvl8pPr marL="1722455" indent="0" algn="ctr">
              <a:buNone/>
              <a:defRPr sz="861"/>
            </a:lvl8pPr>
            <a:lvl9pPr marL="1968520" indent="0" algn="ctr">
              <a:buNone/>
              <a:defRPr sz="8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2280" y="196508"/>
            <a:ext cx="1754312" cy="31278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346" y="196508"/>
            <a:ext cx="5161236" cy="31278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08" y="920172"/>
            <a:ext cx="7017247" cy="1535327"/>
          </a:xfrm>
        </p:spPr>
        <p:txBody>
          <a:bodyPr anchor="b"/>
          <a:lstStyle>
            <a:lvl1pPr>
              <a:defRPr sz="32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08" y="2470024"/>
            <a:ext cx="7017247" cy="807392"/>
          </a:xfrm>
        </p:spPr>
        <p:txBody>
          <a:bodyPr/>
          <a:lstStyle>
            <a:lvl1pPr marL="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1pPr>
            <a:lvl2pPr marL="246065" indent="0">
              <a:buNone/>
              <a:defRPr sz="1076">
                <a:solidFill>
                  <a:schemeClr val="tx1">
                    <a:tint val="75000"/>
                  </a:schemeClr>
                </a:solidFill>
              </a:defRPr>
            </a:lvl2pPr>
            <a:lvl3pPr marL="492130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3pPr>
            <a:lvl4pPr marL="738195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4pPr>
            <a:lvl5pPr marL="984260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5pPr>
            <a:lvl6pPr marL="1230325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6pPr>
            <a:lvl7pPr marL="1476390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7pPr>
            <a:lvl8pPr marL="1722455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8pPr>
            <a:lvl9pPr marL="1968520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346" y="982541"/>
            <a:ext cx="3457774" cy="2341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8818" y="982541"/>
            <a:ext cx="3457774" cy="2341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5" y="196508"/>
            <a:ext cx="7017247" cy="7134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406" y="904793"/>
            <a:ext cx="3441883" cy="443425"/>
          </a:xfrm>
        </p:spPr>
        <p:txBody>
          <a:bodyPr anchor="b"/>
          <a:lstStyle>
            <a:lvl1pPr marL="0" indent="0">
              <a:buNone/>
              <a:defRPr sz="1292" b="1"/>
            </a:lvl1pPr>
            <a:lvl2pPr marL="246065" indent="0">
              <a:buNone/>
              <a:defRPr sz="1076" b="1"/>
            </a:lvl2pPr>
            <a:lvl3pPr marL="492130" indent="0">
              <a:buNone/>
              <a:defRPr sz="969" b="1"/>
            </a:lvl3pPr>
            <a:lvl4pPr marL="738195" indent="0">
              <a:buNone/>
              <a:defRPr sz="861" b="1"/>
            </a:lvl4pPr>
            <a:lvl5pPr marL="984260" indent="0">
              <a:buNone/>
              <a:defRPr sz="861" b="1"/>
            </a:lvl5pPr>
            <a:lvl6pPr marL="1230325" indent="0">
              <a:buNone/>
              <a:defRPr sz="861" b="1"/>
            </a:lvl6pPr>
            <a:lvl7pPr marL="1476390" indent="0">
              <a:buNone/>
              <a:defRPr sz="861" b="1"/>
            </a:lvl7pPr>
            <a:lvl8pPr marL="1722455" indent="0">
              <a:buNone/>
              <a:defRPr sz="861" b="1"/>
            </a:lvl8pPr>
            <a:lvl9pPr marL="1968520" indent="0">
              <a:buNone/>
              <a:defRPr sz="8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06" y="1348218"/>
            <a:ext cx="3441883" cy="1983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8819" y="904793"/>
            <a:ext cx="3458833" cy="443425"/>
          </a:xfrm>
        </p:spPr>
        <p:txBody>
          <a:bodyPr anchor="b"/>
          <a:lstStyle>
            <a:lvl1pPr marL="0" indent="0">
              <a:buNone/>
              <a:defRPr sz="1292" b="1"/>
            </a:lvl1pPr>
            <a:lvl2pPr marL="246065" indent="0">
              <a:buNone/>
              <a:defRPr sz="1076" b="1"/>
            </a:lvl2pPr>
            <a:lvl3pPr marL="492130" indent="0">
              <a:buNone/>
              <a:defRPr sz="969" b="1"/>
            </a:lvl3pPr>
            <a:lvl4pPr marL="738195" indent="0">
              <a:buNone/>
              <a:defRPr sz="861" b="1"/>
            </a:lvl4pPr>
            <a:lvl5pPr marL="984260" indent="0">
              <a:buNone/>
              <a:defRPr sz="861" b="1"/>
            </a:lvl5pPr>
            <a:lvl6pPr marL="1230325" indent="0">
              <a:buNone/>
              <a:defRPr sz="861" b="1"/>
            </a:lvl6pPr>
            <a:lvl7pPr marL="1476390" indent="0">
              <a:buNone/>
              <a:defRPr sz="861" b="1"/>
            </a:lvl7pPr>
            <a:lvl8pPr marL="1722455" indent="0">
              <a:buNone/>
              <a:defRPr sz="861" b="1"/>
            </a:lvl8pPr>
            <a:lvl9pPr marL="1968520" indent="0">
              <a:buNone/>
              <a:defRPr sz="8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8819" y="1348218"/>
            <a:ext cx="3458833" cy="1983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6" y="246062"/>
            <a:ext cx="2624052" cy="861219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33" y="531427"/>
            <a:ext cx="4118819" cy="2622958"/>
          </a:xfrm>
        </p:spPr>
        <p:txBody>
          <a:bodyPr/>
          <a:lstStyle>
            <a:lvl1pPr>
              <a:defRPr sz="1722"/>
            </a:lvl1pPr>
            <a:lvl2pPr>
              <a:defRPr sz="1507"/>
            </a:lvl2pPr>
            <a:lvl3pPr>
              <a:defRPr sz="1292"/>
            </a:lvl3pPr>
            <a:lvl4pPr>
              <a:defRPr sz="1076"/>
            </a:lvl4pPr>
            <a:lvl5pPr>
              <a:defRPr sz="1076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06" y="1107281"/>
            <a:ext cx="2624052" cy="2051376"/>
          </a:xfrm>
        </p:spPr>
        <p:txBody>
          <a:bodyPr/>
          <a:lstStyle>
            <a:lvl1pPr marL="0" indent="0">
              <a:buNone/>
              <a:defRPr sz="861"/>
            </a:lvl1pPr>
            <a:lvl2pPr marL="246065" indent="0">
              <a:buNone/>
              <a:defRPr sz="753"/>
            </a:lvl2pPr>
            <a:lvl3pPr marL="492130" indent="0">
              <a:buNone/>
              <a:defRPr sz="646"/>
            </a:lvl3pPr>
            <a:lvl4pPr marL="738195" indent="0">
              <a:buNone/>
              <a:defRPr sz="538"/>
            </a:lvl4pPr>
            <a:lvl5pPr marL="984260" indent="0">
              <a:buNone/>
              <a:defRPr sz="538"/>
            </a:lvl5pPr>
            <a:lvl6pPr marL="1230325" indent="0">
              <a:buNone/>
              <a:defRPr sz="538"/>
            </a:lvl6pPr>
            <a:lvl7pPr marL="1476390" indent="0">
              <a:buNone/>
              <a:defRPr sz="538"/>
            </a:lvl7pPr>
            <a:lvl8pPr marL="1722455" indent="0">
              <a:buNone/>
              <a:defRPr sz="538"/>
            </a:lvl8pPr>
            <a:lvl9pPr marL="1968520" indent="0">
              <a:buNone/>
              <a:defRPr sz="5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06" y="246062"/>
            <a:ext cx="2624052" cy="861219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8833" y="531427"/>
            <a:ext cx="4118819" cy="2622958"/>
          </a:xfrm>
        </p:spPr>
        <p:txBody>
          <a:bodyPr anchor="t"/>
          <a:lstStyle>
            <a:lvl1pPr marL="0" indent="0">
              <a:buNone/>
              <a:defRPr sz="1722"/>
            </a:lvl1pPr>
            <a:lvl2pPr marL="246065" indent="0">
              <a:buNone/>
              <a:defRPr sz="1507"/>
            </a:lvl2pPr>
            <a:lvl3pPr marL="492130" indent="0">
              <a:buNone/>
              <a:defRPr sz="1292"/>
            </a:lvl3pPr>
            <a:lvl4pPr marL="738195" indent="0">
              <a:buNone/>
              <a:defRPr sz="1076"/>
            </a:lvl4pPr>
            <a:lvl5pPr marL="984260" indent="0">
              <a:buNone/>
              <a:defRPr sz="1076"/>
            </a:lvl5pPr>
            <a:lvl6pPr marL="1230325" indent="0">
              <a:buNone/>
              <a:defRPr sz="1076"/>
            </a:lvl6pPr>
            <a:lvl7pPr marL="1476390" indent="0">
              <a:buNone/>
              <a:defRPr sz="1076"/>
            </a:lvl7pPr>
            <a:lvl8pPr marL="1722455" indent="0">
              <a:buNone/>
              <a:defRPr sz="1076"/>
            </a:lvl8pPr>
            <a:lvl9pPr marL="1968520" indent="0">
              <a:buNone/>
              <a:defRPr sz="10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406" y="1107281"/>
            <a:ext cx="2624052" cy="2051376"/>
          </a:xfrm>
        </p:spPr>
        <p:txBody>
          <a:bodyPr/>
          <a:lstStyle>
            <a:lvl1pPr marL="0" indent="0">
              <a:buNone/>
              <a:defRPr sz="861"/>
            </a:lvl1pPr>
            <a:lvl2pPr marL="246065" indent="0">
              <a:buNone/>
              <a:defRPr sz="753"/>
            </a:lvl2pPr>
            <a:lvl3pPr marL="492130" indent="0">
              <a:buNone/>
              <a:defRPr sz="646"/>
            </a:lvl3pPr>
            <a:lvl4pPr marL="738195" indent="0">
              <a:buNone/>
              <a:defRPr sz="538"/>
            </a:lvl4pPr>
            <a:lvl5pPr marL="984260" indent="0">
              <a:buNone/>
              <a:defRPr sz="538"/>
            </a:lvl5pPr>
            <a:lvl6pPr marL="1230325" indent="0">
              <a:buNone/>
              <a:defRPr sz="538"/>
            </a:lvl6pPr>
            <a:lvl7pPr marL="1476390" indent="0">
              <a:buNone/>
              <a:defRPr sz="538"/>
            </a:lvl7pPr>
            <a:lvl8pPr marL="1722455" indent="0">
              <a:buNone/>
              <a:defRPr sz="538"/>
            </a:lvl8pPr>
            <a:lvl9pPr marL="1968520" indent="0">
              <a:buNone/>
              <a:defRPr sz="5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346" y="196508"/>
            <a:ext cx="7017247" cy="713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46" y="982541"/>
            <a:ext cx="7017247" cy="234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346" y="3420953"/>
            <a:ext cx="1830586" cy="196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C29E-5BE6-4C4B-9582-4EAD7F50405C}" type="datetimeFigureOut">
              <a:rPr lang="en-CA" smtClean="0"/>
              <a:t>2017-09-29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030" y="3420953"/>
            <a:ext cx="2745879" cy="196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6006" y="3420953"/>
            <a:ext cx="1830586" cy="196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D083-4E86-CF45-8B41-D46F245492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0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92130" rtl="0" eaLnBrk="1" latinLnBrk="0" hangingPunct="1">
        <a:lnSpc>
          <a:spcPct val="90000"/>
        </a:lnSpc>
        <a:spcBef>
          <a:spcPct val="0"/>
        </a:spcBef>
        <a:buNone/>
        <a:defRPr sz="2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033" indent="-123033" algn="l" defTabSz="492130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507" kern="1200">
          <a:solidFill>
            <a:schemeClr val="tx1"/>
          </a:solidFill>
          <a:latin typeface="+mn-lt"/>
          <a:ea typeface="+mn-ea"/>
          <a:cs typeface="+mn-cs"/>
        </a:defRPr>
      </a:lvl1pPr>
      <a:lvl2pPr marL="369098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15163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6" kern="1200">
          <a:solidFill>
            <a:schemeClr val="tx1"/>
          </a:solidFill>
          <a:latin typeface="+mn-lt"/>
          <a:ea typeface="+mn-ea"/>
          <a:cs typeface="+mn-cs"/>
        </a:defRPr>
      </a:lvl3pPr>
      <a:lvl4pPr marL="861228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4pPr>
      <a:lvl5pPr marL="1107293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5pPr>
      <a:lvl6pPr marL="1353358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6pPr>
      <a:lvl7pPr marL="1599423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7pPr>
      <a:lvl8pPr marL="1845488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8pPr>
      <a:lvl9pPr marL="2091553" indent="-123033" algn="l" defTabSz="492130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1pPr>
      <a:lvl2pPr marL="246065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2pPr>
      <a:lvl3pPr marL="492130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3pPr>
      <a:lvl4pPr marL="738195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4pPr>
      <a:lvl5pPr marL="984260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5pPr>
      <a:lvl6pPr marL="1230325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6pPr>
      <a:lvl7pPr marL="1476390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7pPr>
      <a:lvl8pPr marL="1722455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8pPr>
      <a:lvl9pPr marL="1968520" algn="l" defTabSz="492130" rtl="0" eaLnBrk="1" latinLnBrk="0" hangingPunct="1">
        <a:defRPr sz="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416847"/>
            <a:ext cx="2044700" cy="2914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723901"/>
            <a:ext cx="5981699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bg1"/>
                </a:solidFill>
              </a:rPr>
              <a:t>GSS Open Access Award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1493342"/>
            <a:ext cx="7861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>
                <a:solidFill>
                  <a:schemeClr val="tx2"/>
                </a:solidFill>
              </a:rPr>
              <a:t>Application </a:t>
            </a:r>
            <a:r>
              <a:rPr lang="en-CA" sz="2600" dirty="0" smtClean="0">
                <a:solidFill>
                  <a:schemeClr val="tx2"/>
                </a:solidFill>
              </a:rPr>
              <a:t>Deadline Extended: Now October 13</a:t>
            </a:r>
            <a:r>
              <a:rPr lang="en-CA" sz="2600" baseline="30000" dirty="0" smtClean="0">
                <a:solidFill>
                  <a:schemeClr val="tx2"/>
                </a:solidFill>
              </a:rPr>
              <a:t>th</a:t>
            </a:r>
            <a:r>
              <a:rPr lang="en-CA" sz="2600" dirty="0">
                <a:solidFill>
                  <a:schemeClr val="tx2"/>
                </a:solidFill>
              </a:rPr>
              <a:t>, 2017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736786"/>
            <a:ext cx="813593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917133"/>
            <a:ext cx="3419673" cy="5091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265513" y="2964692"/>
            <a:ext cx="3432373" cy="490922"/>
            <a:chOff x="6095999" y="5603131"/>
            <a:chExt cx="5762427" cy="98184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5603131"/>
              <a:ext cx="5762427" cy="7683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611888" y="6092534"/>
              <a:ext cx="231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spc="251" dirty="0">
                  <a:solidFill>
                    <a:schemeClr val="accent6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5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2802</TotalTime>
  <Words>14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Chantal Laurene Turpin</dc:creator>
  <cp:lastModifiedBy>Chantal Laurene Turpin</cp:lastModifiedBy>
  <cp:revision>7</cp:revision>
  <dcterms:created xsi:type="dcterms:W3CDTF">2017-08-06T17:45:09Z</dcterms:created>
  <dcterms:modified xsi:type="dcterms:W3CDTF">2017-09-29T19:24:01Z</dcterms:modified>
</cp:coreProperties>
</file>