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135937" cy="36909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17000" y="604080"/>
            <a:ext cx="6101640" cy="59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9440" y="3421080"/>
            <a:ext cx="1830240" cy="196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694960" y="3421080"/>
            <a:ext cx="2745360" cy="1962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745960" y="3421080"/>
            <a:ext cx="1830240" cy="1962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FF1869-DF4A-4ED1-9169-31D14AB5FBB6}" type="slidenum"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9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082560" y="182880"/>
            <a:ext cx="1872720" cy="29260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723960"/>
            <a:ext cx="5981400" cy="76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GSS Open Access Award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" y="1587240"/>
            <a:ext cx="6492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Deadline: November 30</a:t>
            </a:r>
            <a:r>
              <a:rPr b="0" lang="en-US" sz="2800" spc="-1" strike="noStrike" baseline="30000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0" y="2736720"/>
            <a:ext cx="8135640" cy="360"/>
          </a:xfrm>
          <a:prstGeom prst="line">
            <a:avLst/>
          </a:prstGeom>
          <a:ln w="3168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43" name="Picture 8" descr=""/>
          <p:cNvPicPr/>
          <p:nvPr/>
        </p:nvPicPr>
        <p:blipFill>
          <a:blip r:embed="rId2"/>
          <a:stretch/>
        </p:blipFill>
        <p:spPr>
          <a:xfrm>
            <a:off x="421200" y="2966040"/>
            <a:ext cx="3419280" cy="5086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4477680" y="2975760"/>
            <a:ext cx="3291840" cy="45576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5914800" y="3266640"/>
            <a:ext cx="1320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250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91440" y="2213640"/>
            <a:ext cx="6675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http://sfugradsociety.ca/services/gss-open-access-award-gssoaa/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Application>LibreOffice/5.1.6.2$Linux_X86_64 LibreOffice_project/10m0$Build-2</Applicat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2017-08-06T17:45:09Z</dcterms:created>
  <dc:creator>Chantal Laurene Turpin</dc:creator>
  <dc:description/>
  <dc:language>en-US</dc:language>
  <cp:lastModifiedBy>Asura Enkhbayar</cp:lastModifiedBy>
  <dcterms:modified xsi:type="dcterms:W3CDTF">2018-10-02T15:32:03Z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