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135937" cy="36909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168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06800" y="1981440"/>
            <a:ext cx="732168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158360" y="8636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58360" y="19814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06800" y="19814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1680" cy="2139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1680" cy="2139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26640" y="863640"/>
            <a:ext cx="2682000" cy="21398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26640" y="863640"/>
            <a:ext cx="2682000" cy="2139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06800" y="863640"/>
            <a:ext cx="7321680" cy="213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1680" cy="2139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2640" cy="2139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158360" y="863640"/>
            <a:ext cx="3572640" cy="2139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17000" y="604080"/>
            <a:ext cx="6100920" cy="595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06800" y="19814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158360" y="863640"/>
            <a:ext cx="3572640" cy="2139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2640" cy="2139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158360" y="8636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158360" y="19814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158360" y="863640"/>
            <a:ext cx="35726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06800" y="1981440"/>
            <a:ext cx="732168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0920" cy="12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1680" cy="2139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5896800" y="275040"/>
            <a:ext cx="1872000" cy="292536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0" y="723960"/>
            <a:ext cx="5980680" cy="759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GSS Open Access Award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91440" y="1554480"/>
            <a:ext cx="7860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Deadline: November 30</a:t>
            </a:r>
            <a:r>
              <a:rPr b="0" lang="en-US" sz="2800" spc="-1" strike="noStrike" baseline="30000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28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Line 3"/>
          <p:cNvSpPr/>
          <p:nvPr/>
        </p:nvSpPr>
        <p:spPr>
          <a:xfrm>
            <a:off x="0" y="2736720"/>
            <a:ext cx="8135640" cy="360"/>
          </a:xfrm>
          <a:prstGeom prst="line">
            <a:avLst/>
          </a:prstGeom>
          <a:ln w="31680">
            <a:solidFill>
              <a:srgbClr val="ff9900"/>
            </a:solidFill>
            <a:rou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40" name="Picture 8" descr=""/>
          <p:cNvPicPr/>
          <p:nvPr/>
        </p:nvPicPr>
        <p:blipFill>
          <a:blip r:embed="rId2"/>
          <a:stretch/>
        </p:blipFill>
        <p:spPr>
          <a:xfrm>
            <a:off x="421200" y="2966040"/>
            <a:ext cx="3418560" cy="507960"/>
          </a:xfrm>
          <a:prstGeom prst="rect">
            <a:avLst/>
          </a:prstGeom>
          <a:ln>
            <a:noFill/>
          </a:ln>
        </p:spPr>
      </p:pic>
      <p:pic>
        <p:nvPicPr>
          <p:cNvPr id="41" name="Picture 10" descr=""/>
          <p:cNvPicPr/>
          <p:nvPr/>
        </p:nvPicPr>
        <p:blipFill>
          <a:blip r:embed="rId3"/>
          <a:stretch/>
        </p:blipFill>
        <p:spPr>
          <a:xfrm>
            <a:off x="4477680" y="2975760"/>
            <a:ext cx="3291120" cy="455040"/>
          </a:xfrm>
          <a:prstGeom prst="rect">
            <a:avLst/>
          </a:prstGeom>
          <a:ln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5914800" y="3266640"/>
            <a:ext cx="13194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245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5"/>
          <p:cNvSpPr txBox="1"/>
          <p:nvPr/>
        </p:nvSpPr>
        <p:spPr>
          <a:xfrm>
            <a:off x="274320" y="2125080"/>
            <a:ext cx="374904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information: http://bit.ly/oaa_2018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2921</TotalTime>
  <Application>LibreOffice/5.1.6.2$Linux_X86_64 LibreOffice_project/10m0$Build-2</Application>
  <Words>14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2017-08-06T17:45:09Z</dcterms:created>
  <dc:creator>Chantal Laurene Turpin</dc:creator>
  <dc:description/>
  <dc:language>en-US</dc:language>
  <cp:lastModifiedBy>Asura Enkhbayar</cp:lastModifiedBy>
  <dcterms:modified xsi:type="dcterms:W3CDTF">2018-10-23T17:42:20Z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