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8" r:id="rId4"/>
    <p:sldId id="259" r:id="rId5"/>
    <p:sldId id="264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-40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2016/7/7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第一种方式可以实现一些简单的动画效果，第二方式可以实现一些比较复杂点的动画效果。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&lt;transform-function&gt;:表示一个或多个变换函数，以空格分开，因此可以同时对一个元素进行transform的多种属性操作。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2550" y="555625"/>
            <a:ext cx="9144000" cy="146685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CSS3</a:t>
            </a:r>
            <a:r>
              <a:rPr lang="zh-CN" altLang="en-US" dirty="0" smtClean="0">
                <a:solidFill>
                  <a:schemeClr val="bg1"/>
                </a:solidFill>
              </a:rPr>
              <a:t>动画入门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1740" y="3561715"/>
            <a:ext cx="9144000" cy="76073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分享者：郭兆东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73" y="399414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css3</a:t>
            </a:r>
            <a:r>
              <a:rPr lang="zh-CN" altLang="en-US" dirty="0" smtClean="0">
                <a:solidFill>
                  <a:schemeClr val="bg1"/>
                </a:solidFill>
              </a:rPr>
              <a:t>动画的运用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798195" y="1878330"/>
            <a:ext cx="10515600" cy="13010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移动端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h5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页面</a:t>
            </a:r>
            <a:endParaRPr lang="en-US" altLang="zh-CN" sz="2800" dirty="0" smtClean="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PC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端滚屏宣传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页面</a:t>
            </a:r>
            <a:endParaRPr lang="en-US" altLang="zh-CN" sz="2800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798195" y="1878330"/>
            <a:ext cx="10515600" cy="13010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transition+transform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（简单的动画，只能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定义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起始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帧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和结束帧）</a:t>
            </a:r>
            <a:endParaRPr lang="en-US" altLang="zh-CN" sz="2800" dirty="0" smtClean="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animation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 （复杂度稍微高点的动画，可以定义很多关键帧）</a:t>
            </a:r>
            <a:endParaRPr lang="en-US" altLang="zh-CN" sz="2800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97512" y="2331091"/>
            <a:ext cx="10515600" cy="11671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endParaRPr lang="en-US" altLang="zh-CN" sz="2800" dirty="0">
              <a:sym typeface="+mn-ea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28783" y="293615"/>
            <a:ext cx="10515600" cy="1031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实现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CSS3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动画的方式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7140" y="398145"/>
            <a:ext cx="9144000" cy="108521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transform</a:t>
            </a:r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798195" y="1878330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rotate():</a:t>
            </a:r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旋转元素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 </a:t>
            </a: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scale():</a:t>
            </a:r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缩放元素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translate():</a:t>
            </a:r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移动元素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skew():</a:t>
            </a:r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倾斜元素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matrix():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矩阵变形</a:t>
            </a: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perspective():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透视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26" name="Picture 2" descr="C:\Users\guozhaodong\Desktop\未标题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2742" y="1452240"/>
            <a:ext cx="5216000" cy="521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关联属性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transform-style (</a:t>
            </a:r>
            <a:r>
              <a:rPr lang="zh-CN" altLang="en-US" dirty="0" smtClean="0">
                <a:solidFill>
                  <a:schemeClr val="bg1"/>
                </a:solidFill>
              </a:rPr>
              <a:t>规定被嵌套元素如何在 </a:t>
            </a:r>
            <a:r>
              <a:rPr lang="en-US" altLang="zh-CN" dirty="0" smtClean="0">
                <a:solidFill>
                  <a:schemeClr val="bg1"/>
                </a:solidFill>
              </a:rPr>
              <a:t>3D </a:t>
            </a:r>
            <a:r>
              <a:rPr lang="zh-CN" altLang="en-US" dirty="0" smtClean="0">
                <a:solidFill>
                  <a:schemeClr val="bg1"/>
                </a:solidFill>
              </a:rPr>
              <a:t>空间中显示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transform-origin(</a:t>
            </a:r>
            <a:r>
              <a:rPr lang="zh-CN" altLang="en-US" dirty="0" smtClean="0">
                <a:solidFill>
                  <a:schemeClr val="bg1"/>
                </a:solidFill>
              </a:rPr>
              <a:t>设定变形基点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perspective-origin(</a:t>
            </a:r>
            <a:r>
              <a:rPr lang="zh-CN" altLang="en-US" dirty="0" smtClean="0">
                <a:solidFill>
                  <a:schemeClr val="bg1"/>
                </a:solidFill>
              </a:rPr>
              <a:t>设定透视原点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backface</a:t>
            </a:r>
            <a:r>
              <a:rPr lang="en-US" altLang="zh-CN" dirty="0" smtClean="0">
                <a:solidFill>
                  <a:schemeClr val="bg1"/>
                </a:solidFill>
              </a:rPr>
              <a:t>-visibility(</a:t>
            </a:r>
            <a:r>
              <a:rPr lang="zh-CN" altLang="en-US" dirty="0" smtClean="0">
                <a:solidFill>
                  <a:schemeClr val="bg1"/>
                </a:solidFill>
              </a:rPr>
              <a:t>定义元素在不面对屏幕时是否可见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7140" y="398145"/>
            <a:ext cx="9144000" cy="108521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transition</a:t>
            </a:r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798195" y="1878330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transition-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property: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none|all|</a:t>
            </a:r>
            <a:r>
              <a:rPr lang="en-US" altLang="zh-CN" sz="2800" i="1" dirty="0" err="1" smtClean="0">
                <a:solidFill>
                  <a:schemeClr val="bg1"/>
                </a:solidFill>
              </a:rPr>
              <a:t>property</a:t>
            </a:r>
            <a:r>
              <a:rPr lang="en-US" altLang="zh-CN" sz="2800" i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[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过渡属性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]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transition-duration:0|.5s|500ms [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过渡持续时间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]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transition-delay:0|.5s|500ms [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过渡延时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]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transition-timing-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function:ease|ease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-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in|ease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-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out|ease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-in-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out|linear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 |</a:t>
            </a:r>
            <a:r>
              <a:rPr lang="en-US" altLang="zh-CN" sz="2800" dirty="0" smtClean="0">
                <a:solidFill>
                  <a:schemeClr val="bg1"/>
                </a:solidFill>
              </a:rPr>
              <a:t>cubic-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bezier</a:t>
            </a:r>
            <a:r>
              <a:rPr lang="en-US" altLang="zh-CN" sz="2800" dirty="0" smtClean="0">
                <a:solidFill>
                  <a:schemeClr val="bg1"/>
                </a:solidFill>
              </a:rPr>
              <a:t>()  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[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过渡时间函数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]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8020" y="4340225"/>
            <a:ext cx="9144000" cy="15513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例如：</a:t>
            </a:r>
            <a:r>
              <a:rPr lang="en-US" altLang="zh-CN" dirty="0" err="1" smtClean="0">
                <a:solidFill>
                  <a:schemeClr val="bg1"/>
                </a:solidFill>
              </a:rPr>
              <a:t>transition:transform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.2s </a:t>
            </a:r>
            <a:r>
              <a:rPr lang="en-US" altLang="zh-CN" dirty="0" err="1">
                <a:solidFill>
                  <a:schemeClr val="bg1"/>
                </a:solidFill>
              </a:rPr>
              <a:t>2s</a:t>
            </a:r>
            <a:r>
              <a:rPr lang="en-US" altLang="zh-CN" dirty="0">
                <a:solidFill>
                  <a:schemeClr val="bg1"/>
                </a:solidFill>
              </a:rPr>
              <a:t> ease-in-out;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             </a:t>
            </a:r>
            <a:r>
              <a:rPr lang="en-US" altLang="zh-CN" dirty="0" err="1">
                <a:solidFill>
                  <a:schemeClr val="bg1"/>
                </a:solidFill>
                <a:sym typeface="+mn-ea"/>
              </a:rPr>
              <a:t>transition:all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.2s ease-in;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sym typeface="+mn-ea"/>
              </a:rPr>
              <a:t>	transition:.2s;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7140" y="398145"/>
            <a:ext cx="9144000" cy="108521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animation</a:t>
            </a:r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798195" y="1878330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animation-name[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名称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]</a:t>
            </a: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animation-duration[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持续时间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]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animation-timing-function[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时间函数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]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animation-delay[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延时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]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animation-iteration-count[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迭代次数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]</a:t>
            </a: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animation-direction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[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播放方向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]</a:t>
            </a: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animation-fill-mode[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播放后状态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]</a:t>
            </a: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animation-play-state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[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动画状态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附录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http://isux.tencent.com/css3/index.html</a:t>
            </a:r>
            <a:r>
              <a:rPr lang="zh-CN" altLang="en-US" dirty="0" smtClean="0">
                <a:solidFill>
                  <a:schemeClr val="bg1"/>
                </a:solidFill>
              </a:rPr>
              <a:t>（腾讯做的</a:t>
            </a:r>
            <a:r>
              <a:rPr lang="en-US" altLang="zh-CN" dirty="0" smtClean="0">
                <a:solidFill>
                  <a:schemeClr val="bg1"/>
                </a:solidFill>
              </a:rPr>
              <a:t>css3</a:t>
            </a:r>
            <a:r>
              <a:rPr lang="zh-CN" altLang="en-US" dirty="0" smtClean="0">
                <a:solidFill>
                  <a:schemeClr val="bg1"/>
                </a:solidFill>
              </a:rPr>
              <a:t>动画手册）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http://daneden.github.io/animate.css/ 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animate.css</a:t>
            </a:r>
            <a:r>
              <a:rPr lang="zh-CN" altLang="en-US" dirty="0" smtClean="0">
                <a:solidFill>
                  <a:schemeClr val="bg1"/>
                </a:solidFill>
              </a:rPr>
              <a:t>动画库）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http://cubic-bezier.com/ </a:t>
            </a:r>
            <a:r>
              <a:rPr lang="zh-CN" altLang="en-US" dirty="0" smtClean="0">
                <a:solidFill>
                  <a:schemeClr val="bg1"/>
                </a:solidFill>
              </a:rPr>
              <a:t>（贝塞尔曲线工具网站）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https://isux.tencent.com/css-animation-skills.html </a:t>
            </a:r>
            <a:r>
              <a:rPr lang="zh-CN" altLang="en-US" dirty="0" smtClean="0">
                <a:solidFill>
                  <a:schemeClr val="bg1"/>
                </a:solidFill>
              </a:rPr>
              <a:t>（多屏复杂动画</a:t>
            </a:r>
            <a:r>
              <a:rPr lang="en-US" altLang="zh-CN" dirty="0" smtClean="0">
                <a:solidFill>
                  <a:schemeClr val="bg1"/>
                </a:solidFill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</a:rPr>
              <a:t>技巧）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825_1*f*1"/>
  <p:tag name="KSO_WM_TEMPLATE_CATEGORY" val="diagram"/>
  <p:tag name="KSO_WM_TEMPLATE_INDEX" val="160825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825_1*f*1"/>
  <p:tag name="KSO_WM_TEMPLATE_CATEGORY" val="diagram"/>
  <p:tag name="KSO_WM_TEMPLATE_INDEX" val="160825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825_1*f*1"/>
  <p:tag name="KSO_WM_TEMPLATE_CATEGORY" val="diagram"/>
  <p:tag name="KSO_WM_TEMPLATE_INDEX" val="160825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825_1*f*1"/>
  <p:tag name="KSO_WM_TEMPLATE_CATEGORY" val="diagram"/>
  <p:tag name="KSO_WM_TEMPLATE_INDEX" val="160825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825_1*f*1"/>
  <p:tag name="KSO_WM_TEMPLATE_CATEGORY" val="diagram"/>
  <p:tag name="KSO_WM_TEMPLATE_INDEX" val="160825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825_1*f*1"/>
  <p:tag name="KSO_WM_TEMPLATE_CATEGORY" val="diagram"/>
  <p:tag name="KSO_WM_TEMPLATE_INDEX" val="160825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307</Words>
  <Application>Microsoft Office PowerPoint</Application>
  <PresentationFormat>自定义</PresentationFormat>
  <Paragraphs>48</Paragraphs>
  <Slides>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CSS3动画入门</vt:lpstr>
      <vt:lpstr>css3动画的运用</vt:lpstr>
      <vt:lpstr>幻灯片 3</vt:lpstr>
      <vt:lpstr>transform</vt:lpstr>
      <vt:lpstr>关联属性</vt:lpstr>
      <vt:lpstr>transition</vt:lpstr>
      <vt:lpstr>animation</vt:lpstr>
      <vt:lpstr>附录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gzd</dc:creator>
  <cp:lastModifiedBy>Windows 用户</cp:lastModifiedBy>
  <cp:revision>168</cp:revision>
  <dcterms:created xsi:type="dcterms:W3CDTF">2016-06-04T11:24:00Z</dcterms:created>
  <dcterms:modified xsi:type="dcterms:W3CDTF">2016-07-07T09:40:49Z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