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FF944-4121-44AF-AF4F-B4D0B0FFC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0B8299-F861-4B58-B3E6-B5D98B50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304D2-1C25-4AAF-B5AB-2766D3DC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CDE2CF-EDEE-40CC-8F89-EDCFACFA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EC6D5-524B-4936-9C2E-3E08D6DE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371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1A3BE-91DF-471F-89D5-29EEBFB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A94940-0D8F-4E35-9CEA-F3992A9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4368B2-13E0-4C4F-8A16-9A9B9D9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D06A86-0CDB-4A3C-80D7-915F0F5D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22A6A5-F277-4FAC-94BB-7DE11686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514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3FF26F6-F809-4D9A-870A-3547232D3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AAA751-F7B8-45CF-B41A-B5F68E790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26B4FE-4838-4F8E-8E09-45282DBE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A4862D-BD3F-413F-9310-BA529E3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60C11-397D-4090-BCC7-209CFE35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56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023F82-725D-4C4F-A086-DBA62C24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4AA905-7662-483C-B15D-F3CD29C7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E2BCD4-754C-474B-8C14-783B3F41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E851B-365C-40FA-BC41-90AF661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C93E88-6745-4AB7-9113-1B5C461C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432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F96491-34E9-4668-9131-0DAB15DC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43F564-6065-44DF-9569-5A1C6CFB6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B6197F-88DF-4ADB-8C64-A0471702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B9C046-7C38-431C-86E8-5E2D22CE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4FBEB6-1134-4CE2-8640-606FB0B5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7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399737-DF09-4D15-BE15-02DBB41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9A5D70-EE64-4628-928B-A271A1200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B02EAA5-5FF1-40AF-A246-6720EBD14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206D1F-CC78-4A3C-89BF-3FCF3301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26FDA9-B5A9-4BEE-9902-07F7C1AC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B6BB5B-B5C1-48CF-924A-6200F1DA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78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AF813-4BD4-4A8F-B6EA-788AE354D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744EB68-8251-4A8E-A4FE-9EFB5F01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0B454A-C897-4C9D-8212-61AB85D3F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4C8D3A-6BD2-4B9B-866D-AAACAA77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F00722-EE8A-4027-941B-A3D7DD370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6D508A-98F0-43B9-AE34-63F2AB1C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3EA0213-0943-4692-B245-8B9E5B04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DA28674-F7DC-4D4A-ACC9-00E7C5EC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251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538CC1-91BE-4B29-AB67-EDD16EF4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56D5C5-44C5-4CBE-9803-9CC59A38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767779F-2D76-4DC2-B6E8-E7BF3F91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2F1830-3D86-42E3-8414-5C0BB1D3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06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97311D-F89E-446F-8C3E-61B54E7B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AF24CB-209F-4720-B82E-3050173C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4C5F09-9E32-4E7D-AD04-A322C833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FEB73-25ED-4347-B51C-0874AD47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DE7708-50FF-4E32-B0FE-07371EC8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39AFE2-1B35-4E71-B7C9-1600E9AE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55C926-D404-4579-A965-DBA2004A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A1411D-188B-4E39-9282-5C3827A6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8F9AF1-FABA-46E3-A88C-B229688E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440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7F0E0-762B-4320-A0FE-877BF15A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0DFACA1-0A97-49F5-88CA-DFEFF7DFD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4C2CE4-DDF0-4936-8FA0-636BB2F3D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A0D19-B211-4249-B14F-B3BE13A9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2615A4-ABC7-4664-922F-227F73F4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CC61FE-8B24-4807-B83F-DFFACA0B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2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1519AC9-7674-4163-A1A7-7BE5951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A279C8-7B39-445E-8026-A02D3006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D9318-E4A7-4C17-8812-92E46C3D9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AAD7-5A31-423B-A126-035E16F1C012}" type="datetimeFigureOut">
              <a:rPr lang="it-IT" smtClean="0"/>
              <a:t>20/04/2020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F4E686-11A9-47B7-9857-79B32A7B0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83EF6-7C03-4AFD-8532-4C12F91B3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7FB7D-DD7D-4FBF-BC1D-50645C338D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013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e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W 0.96 inch OLED Display Module IIC interface 0.96&quot; 128X64 oled ...">
            <a:extLst>
              <a:ext uri="{FF2B5EF4-FFF2-40B4-BE49-F238E27FC236}">
                <a16:creationId xmlns:a16="http://schemas.microsoft.com/office/drawing/2014/main" id="{81D71E17-6238-4725-84FE-5B555797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43" y="1920854"/>
            <a:ext cx="1370935" cy="13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18ECC941-6B54-40CF-B3E4-3404E982FE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2" t="11612" b="10139"/>
          <a:stretch/>
        </p:blipFill>
        <p:spPr>
          <a:xfrm>
            <a:off x="5508043" y="4583023"/>
            <a:ext cx="1175913" cy="1370935"/>
          </a:xfrm>
          <a:prstGeom prst="rect">
            <a:avLst/>
          </a:prstGeom>
        </p:spPr>
      </p:pic>
      <p:pic>
        <p:nvPicPr>
          <p:cNvPr id="6" name="Immagine 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CC3419E6-1960-4C95-95C0-9268D0569C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8266" b="41659"/>
          <a:stretch/>
        </p:blipFill>
        <p:spPr>
          <a:xfrm rot="2283387">
            <a:off x="2114392" y="4485823"/>
            <a:ext cx="1196293" cy="844186"/>
          </a:xfrm>
          <a:prstGeom prst="rect">
            <a:avLst/>
          </a:prstGeom>
        </p:spPr>
      </p:pic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40286F6-0905-4658-9811-843AC91D01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263" r="30763" b="9142"/>
          <a:stretch/>
        </p:blipFill>
        <p:spPr>
          <a:xfrm rot="6073340">
            <a:off x="8770425" y="2134299"/>
            <a:ext cx="1315941" cy="1034757"/>
          </a:xfrm>
          <a:prstGeom prst="rect">
            <a:avLst/>
          </a:prstGeom>
        </p:spPr>
      </p:pic>
      <p:pic>
        <p:nvPicPr>
          <p:cNvPr id="8" name="Immagine 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692C7605-5A78-4B0F-981F-8CDC203946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393">
            <a:off x="1362275" y="1963254"/>
            <a:ext cx="1742761" cy="1052312"/>
          </a:xfrm>
          <a:prstGeom prst="rect">
            <a:avLst/>
          </a:prstGeom>
        </p:spPr>
      </p:pic>
      <p:pic>
        <p:nvPicPr>
          <p:cNvPr id="9" name="Immagine 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2801E3E-FB21-4BC7-83CD-B4A2891B907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6" b="22190"/>
          <a:stretch/>
        </p:blipFill>
        <p:spPr>
          <a:xfrm>
            <a:off x="2843004" y="1920854"/>
            <a:ext cx="657833" cy="3405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E96BA5-29FF-47C7-B2DE-4786A5C16FF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7519" r="16637" b="18748"/>
          <a:stretch/>
        </p:blipFill>
        <p:spPr>
          <a:xfrm>
            <a:off x="8792857" y="4583023"/>
            <a:ext cx="1175913" cy="102597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8F61B238-35DA-4DBC-BC40-4CFE11BC8E9E}"/>
              </a:ext>
            </a:extLst>
          </p:cNvPr>
          <p:cNvSpPr/>
          <p:nvPr/>
        </p:nvSpPr>
        <p:spPr>
          <a:xfrm>
            <a:off x="2665979" y="0"/>
            <a:ext cx="6541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Device Nei Particolari: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6D5CF87-B36F-4819-AD36-DAC63178ED6C}"/>
              </a:ext>
            </a:extLst>
          </p:cNvPr>
          <p:cNvSpPr txBox="1"/>
          <p:nvPr/>
        </p:nvSpPr>
        <p:spPr>
          <a:xfrm>
            <a:off x="2556490" y="1892114"/>
            <a:ext cx="46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A4EB860-AB8B-4AA2-8F3A-2AD49F671197}"/>
              </a:ext>
            </a:extLst>
          </p:cNvPr>
          <p:cNvSpPr txBox="1"/>
          <p:nvPr/>
        </p:nvSpPr>
        <p:spPr>
          <a:xfrm>
            <a:off x="1098101" y="1317267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Arduino Micro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80BE138-10CF-4D28-A4C0-79E806318522}"/>
              </a:ext>
            </a:extLst>
          </p:cNvPr>
          <p:cNvSpPr txBox="1"/>
          <p:nvPr/>
        </p:nvSpPr>
        <p:spPr>
          <a:xfrm>
            <a:off x="2664690" y="1575731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NRF24l01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3B2DE7-CB67-4C24-A035-46FBD334739B}"/>
              </a:ext>
            </a:extLst>
          </p:cNvPr>
          <p:cNvSpPr txBox="1"/>
          <p:nvPr/>
        </p:nvSpPr>
        <p:spPr>
          <a:xfrm>
            <a:off x="5053278" y="1721818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Display OLED 0.96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3AC347C-DBEF-4B56-AC2F-0D0CE16B390B}"/>
              </a:ext>
            </a:extLst>
          </p:cNvPr>
          <p:cNvSpPr txBox="1"/>
          <p:nvPr/>
        </p:nvSpPr>
        <p:spPr>
          <a:xfrm>
            <a:off x="2059709" y="4039562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RTC DS3231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7AAD2CC-9ADC-4FB5-A660-4EBB2898909A}"/>
              </a:ext>
            </a:extLst>
          </p:cNvPr>
          <p:cNvSpPr txBox="1"/>
          <p:nvPr/>
        </p:nvSpPr>
        <p:spPr>
          <a:xfrm>
            <a:off x="5690625" y="4244960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ESP32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46B589B-B2D2-4925-8DEB-5EAD8BCF5EDB}"/>
              </a:ext>
            </a:extLst>
          </p:cNvPr>
          <p:cNvSpPr txBox="1"/>
          <p:nvPr/>
        </p:nvSpPr>
        <p:spPr>
          <a:xfrm>
            <a:off x="8748283" y="4303683"/>
            <a:ext cx="15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Caricabatteria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97B3F80-25E4-4895-B9F5-7A79A1E06189}"/>
              </a:ext>
            </a:extLst>
          </p:cNvPr>
          <p:cNvSpPr txBox="1"/>
          <p:nvPr/>
        </p:nvSpPr>
        <p:spPr>
          <a:xfrm>
            <a:off x="8635452" y="1644589"/>
            <a:ext cx="19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Lettore </a:t>
            </a:r>
            <a:r>
              <a:rPr lang="it-IT" dirty="0" err="1"/>
              <a:t>MicroSD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90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EW 0.96 inch OLED Display Module IIC interface 0.96&quot; 128X64 oled ...">
            <a:extLst>
              <a:ext uri="{FF2B5EF4-FFF2-40B4-BE49-F238E27FC236}">
                <a16:creationId xmlns:a16="http://schemas.microsoft.com/office/drawing/2014/main" id="{66ED535C-FAED-4750-AB17-2640C2F1F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532" y="1734268"/>
            <a:ext cx="1370935" cy="13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06C0642-1BC2-4B37-82F4-ECCB7D777781}"/>
              </a:ext>
            </a:extLst>
          </p:cNvPr>
          <p:cNvCxnSpPr/>
          <p:nvPr/>
        </p:nvCxnSpPr>
        <p:spPr>
          <a:xfrm flipV="1">
            <a:off x="5839009" y="2944536"/>
            <a:ext cx="0" cy="158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4862777A-8137-4211-80E1-30EEDDE0A3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2" t="11612" b="10139"/>
          <a:stretch/>
        </p:blipFill>
        <p:spPr>
          <a:xfrm>
            <a:off x="5374245" y="4618191"/>
            <a:ext cx="1175913" cy="1370935"/>
          </a:xfrm>
          <a:prstGeom prst="rect">
            <a:avLst/>
          </a:prstGeom>
        </p:spPr>
      </p:pic>
      <p:pic>
        <p:nvPicPr>
          <p:cNvPr id="6" name="Immagine 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6D7D82D-331D-47BA-91A6-401F0D6DEC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3" r="28266" b="41659"/>
          <a:stretch/>
        </p:blipFill>
        <p:spPr>
          <a:xfrm rot="2283387">
            <a:off x="2152152" y="4900657"/>
            <a:ext cx="1196293" cy="844186"/>
          </a:xfrm>
          <a:prstGeom prst="rect">
            <a:avLst/>
          </a:prstGeom>
        </p:spPr>
      </p:pic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90A38ED8-7824-4771-A15C-7836A50511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8" t="5263" r="30763" b="9142"/>
          <a:stretch/>
        </p:blipFill>
        <p:spPr>
          <a:xfrm rot="6073340">
            <a:off x="9097596" y="1573771"/>
            <a:ext cx="1315941" cy="1034757"/>
          </a:xfrm>
          <a:prstGeom prst="rect">
            <a:avLst/>
          </a:prstGeom>
        </p:spPr>
      </p:pic>
      <p:pic>
        <p:nvPicPr>
          <p:cNvPr id="9" name="Immagine 8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2CE97DA7-C1E4-4993-9776-2381583854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6" b="22190"/>
          <a:stretch/>
        </p:blipFill>
        <p:spPr>
          <a:xfrm>
            <a:off x="2843004" y="1920854"/>
            <a:ext cx="657833" cy="3405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5FEDF8C-A566-41F0-9CE5-A931DCC1FCB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7" t="17519" r="16637" b="18748"/>
          <a:stretch/>
        </p:blipFill>
        <p:spPr>
          <a:xfrm>
            <a:off x="9803148" y="4709056"/>
            <a:ext cx="1175913" cy="102597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9BCE10-A444-457E-A90B-021E2B0160A5}"/>
              </a:ext>
            </a:extLst>
          </p:cNvPr>
          <p:cNvSpPr txBox="1"/>
          <p:nvPr/>
        </p:nvSpPr>
        <p:spPr>
          <a:xfrm>
            <a:off x="2556490" y="1892114"/>
            <a:ext cx="46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62B1046-3A40-4C24-8C75-A26A94118FD6}"/>
              </a:ext>
            </a:extLst>
          </p:cNvPr>
          <p:cNvSpPr txBox="1"/>
          <p:nvPr/>
        </p:nvSpPr>
        <p:spPr>
          <a:xfrm>
            <a:off x="4457108" y="5937623"/>
            <a:ext cx="27908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1. ESP32 è in fase di </a:t>
            </a:r>
            <a:r>
              <a:rPr lang="it-IT" dirty="0" err="1"/>
              <a:t>sleep</a:t>
            </a:r>
            <a:r>
              <a:rPr lang="it-IT" dirty="0"/>
              <a:t> per il risparmio energetico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AA31D4-D530-4531-95AB-3BBDE094C23E}"/>
              </a:ext>
            </a:extLst>
          </p:cNvPr>
          <p:cNvSpPr txBox="1"/>
          <p:nvPr/>
        </p:nvSpPr>
        <p:spPr>
          <a:xfrm>
            <a:off x="569779" y="510342"/>
            <a:ext cx="3716323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2. Arduino </a:t>
            </a:r>
            <a:r>
              <a:rPr lang="it-IT" dirty="0" err="1"/>
              <a:t>Micero</a:t>
            </a:r>
            <a:r>
              <a:rPr lang="it-IT" dirty="0"/>
              <a:t> con NRF24 scandaglia l’area alla ricerca di altri device ogni 4 secondi per 2 secondi, nei restanti dorme per risparmio energetico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41CF0F4-1A7A-4852-A788-1799E105C043}"/>
              </a:ext>
            </a:extLst>
          </p:cNvPr>
          <p:cNvSpPr txBox="1"/>
          <p:nvPr/>
        </p:nvSpPr>
        <p:spPr>
          <a:xfrm>
            <a:off x="408915" y="3046654"/>
            <a:ext cx="201902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3. Viene trovato un altro </a:t>
            </a:r>
            <a:r>
              <a:rPr lang="it-IT" dirty="0" err="1"/>
              <a:t>BubbleBox</a:t>
            </a:r>
            <a:r>
              <a:rPr lang="it-IT" dirty="0"/>
              <a:t> nell’area (20 mt circa)</a:t>
            </a:r>
          </a:p>
        </p:txBody>
      </p:sp>
      <p:sp>
        <p:nvSpPr>
          <p:cNvPr id="16" name="Saetta 15">
            <a:extLst>
              <a:ext uri="{FF2B5EF4-FFF2-40B4-BE49-F238E27FC236}">
                <a16:creationId xmlns:a16="http://schemas.microsoft.com/office/drawing/2014/main" id="{12EFE642-DBB6-4030-B4C3-E699AE44E05F}"/>
              </a:ext>
            </a:extLst>
          </p:cNvPr>
          <p:cNvSpPr/>
          <p:nvPr/>
        </p:nvSpPr>
        <p:spPr>
          <a:xfrm>
            <a:off x="2772794" y="3046654"/>
            <a:ext cx="2601451" cy="1402155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38B9E8A-117B-4473-A273-908F87708156}"/>
              </a:ext>
            </a:extLst>
          </p:cNvPr>
          <p:cNvSpPr txBox="1"/>
          <p:nvPr/>
        </p:nvSpPr>
        <p:spPr>
          <a:xfrm>
            <a:off x="3611983" y="3726670"/>
            <a:ext cx="18854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4. Sveglia ESP32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FE89BB-81B2-443B-88A9-7E8BCC08F86A}"/>
              </a:ext>
            </a:extLst>
          </p:cNvPr>
          <p:cNvSpPr txBox="1"/>
          <p:nvPr/>
        </p:nvSpPr>
        <p:spPr>
          <a:xfrm>
            <a:off x="6471441" y="4156526"/>
            <a:ext cx="212241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5. Scandaglia l’area e vede la distanza di altri </a:t>
            </a:r>
            <a:r>
              <a:rPr lang="it-IT" dirty="0" err="1"/>
              <a:t>BubbleBox</a:t>
            </a:r>
            <a:endParaRPr lang="it-IT" dirty="0"/>
          </a:p>
        </p:txBody>
      </p:sp>
      <p:pic>
        <p:nvPicPr>
          <p:cNvPr id="8" name="Immagine 7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832BD6E5-19E2-40CC-9679-42819CA62E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09393">
            <a:off x="1362275" y="1963254"/>
            <a:ext cx="1742761" cy="1052312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B4FD79CC-CB10-4642-9E8C-01CF4BBD2664}"/>
              </a:ext>
            </a:extLst>
          </p:cNvPr>
          <p:cNvSpPr/>
          <p:nvPr/>
        </p:nvSpPr>
        <p:spPr>
          <a:xfrm>
            <a:off x="2596792" y="-110838"/>
            <a:ext cx="6730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Funzionamento Device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AC3426A-2FD5-4382-8176-7DA2CC8613FD}"/>
              </a:ext>
            </a:extLst>
          </p:cNvPr>
          <p:cNvSpPr txBox="1"/>
          <p:nvPr/>
        </p:nvSpPr>
        <p:spPr>
          <a:xfrm>
            <a:off x="6451959" y="5120032"/>
            <a:ext cx="221469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6. </a:t>
            </a:r>
            <a:r>
              <a:rPr lang="it-IT" dirty="0" err="1"/>
              <a:t>BubbleBox</a:t>
            </a:r>
            <a:r>
              <a:rPr lang="it-IT" dirty="0"/>
              <a:t> trovato e si trova nel raggio di azione (2-3 mt)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CE6DFA0-9506-4C2A-B9C1-387A7E0D4D7C}"/>
              </a:ext>
            </a:extLst>
          </p:cNvPr>
          <p:cNvSpPr txBox="1"/>
          <p:nvPr/>
        </p:nvSpPr>
        <p:spPr>
          <a:xfrm>
            <a:off x="1043489" y="5735026"/>
            <a:ext cx="195126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7. Ottenimento ORA e DATA contatto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0FF5B72-CEE8-4014-BDD0-F3D31549A181}"/>
              </a:ext>
            </a:extLst>
          </p:cNvPr>
          <p:cNvCxnSpPr>
            <a:cxnSpLocks/>
          </p:cNvCxnSpPr>
          <p:nvPr/>
        </p:nvCxnSpPr>
        <p:spPr>
          <a:xfrm>
            <a:off x="3351379" y="5662569"/>
            <a:ext cx="20228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491A821-776F-4054-8420-0D1BBA48EE6F}"/>
              </a:ext>
            </a:extLst>
          </p:cNvPr>
          <p:cNvSpPr txBox="1"/>
          <p:nvPr/>
        </p:nvSpPr>
        <p:spPr>
          <a:xfrm>
            <a:off x="9501872" y="813572"/>
            <a:ext cx="177846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8. Salvataggio del contatto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2FA375A-66B4-48CD-95AA-EF86DE38672F}"/>
              </a:ext>
            </a:extLst>
          </p:cNvPr>
          <p:cNvCxnSpPr/>
          <p:nvPr/>
        </p:nvCxnSpPr>
        <p:spPr>
          <a:xfrm flipV="1">
            <a:off x="5962201" y="2076780"/>
            <a:ext cx="3157827" cy="2453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68AB9F-BA7A-48D6-9903-37460A93BE5C}"/>
              </a:ext>
            </a:extLst>
          </p:cNvPr>
          <p:cNvSpPr txBox="1"/>
          <p:nvPr/>
        </p:nvSpPr>
        <p:spPr>
          <a:xfrm>
            <a:off x="5046572" y="1053825"/>
            <a:ext cx="227025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9. Visualizza Data, ora e numero contatti avvenuti</a:t>
            </a:r>
          </a:p>
        </p:txBody>
      </p:sp>
    </p:spTree>
    <p:extLst>
      <p:ext uri="{BB962C8B-B14F-4D97-AF65-F5344CB8AC3E}">
        <p14:creationId xmlns:p14="http://schemas.microsoft.com/office/powerpoint/2010/main" val="328668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8C1FF2D-E6EA-4191-9517-BBA19D7835E1}"/>
              </a:ext>
            </a:extLst>
          </p:cNvPr>
          <p:cNvSpPr/>
          <p:nvPr/>
        </p:nvSpPr>
        <p:spPr>
          <a:xfrm>
            <a:off x="2396365" y="0"/>
            <a:ext cx="7399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Funzionamento Generico</a:t>
            </a:r>
          </a:p>
        </p:txBody>
      </p:sp>
      <p:pic>
        <p:nvPicPr>
          <p:cNvPr id="6" name="Elemento grafico 5" descr="Uomo">
            <a:extLst>
              <a:ext uri="{FF2B5EF4-FFF2-40B4-BE49-F238E27FC236}">
                <a16:creationId xmlns:a16="http://schemas.microsoft.com/office/drawing/2014/main" id="{EB5F8986-B551-4E65-842C-0FCD1A79D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086" y="3928145"/>
            <a:ext cx="1281418" cy="1281418"/>
          </a:xfrm>
          <a:prstGeom prst="rect">
            <a:avLst/>
          </a:prstGeom>
        </p:spPr>
      </p:pic>
      <p:pic>
        <p:nvPicPr>
          <p:cNvPr id="8" name="Elemento grafico 7" descr="Donna">
            <a:extLst>
              <a:ext uri="{FF2B5EF4-FFF2-40B4-BE49-F238E27FC236}">
                <a16:creationId xmlns:a16="http://schemas.microsoft.com/office/drawing/2014/main" id="{5E42D373-E8D4-46CF-8537-AA179B746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6497" y="3928146"/>
            <a:ext cx="1281417" cy="1281417"/>
          </a:xfrm>
          <a:prstGeom prst="rect">
            <a:avLst/>
          </a:prstGeom>
        </p:spPr>
      </p:pic>
      <p:pic>
        <p:nvPicPr>
          <p:cNvPr id="10" name="Elemento grafico 9" descr="Orologio">
            <a:extLst>
              <a:ext uri="{FF2B5EF4-FFF2-40B4-BE49-F238E27FC236}">
                <a16:creationId xmlns:a16="http://schemas.microsoft.com/office/drawing/2014/main" id="{A598805E-20CB-4358-B56D-342B95F779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4991" y="3366083"/>
            <a:ext cx="914400" cy="914400"/>
          </a:xfrm>
          <a:prstGeom prst="rect">
            <a:avLst/>
          </a:prstGeom>
        </p:spPr>
      </p:pic>
      <p:pic>
        <p:nvPicPr>
          <p:cNvPr id="11" name="Elemento grafico 10" descr="Orologio">
            <a:extLst>
              <a:ext uri="{FF2B5EF4-FFF2-40B4-BE49-F238E27FC236}">
                <a16:creationId xmlns:a16="http://schemas.microsoft.com/office/drawing/2014/main" id="{839A9B1E-4BCD-42FD-8B52-DA757C3987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49297" y="3366083"/>
            <a:ext cx="914400" cy="9144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C2E158B-37D3-4FC5-BF0B-FF66D4C22043}"/>
              </a:ext>
            </a:extLst>
          </p:cNvPr>
          <p:cNvSpPr txBox="1"/>
          <p:nvPr/>
        </p:nvSpPr>
        <p:spPr>
          <a:xfrm>
            <a:off x="3096936" y="3059668"/>
            <a:ext cx="10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Device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828F5B9-B043-450E-BF2C-12B0C7CA36DE}"/>
              </a:ext>
            </a:extLst>
          </p:cNvPr>
          <p:cNvSpPr txBox="1"/>
          <p:nvPr/>
        </p:nvSpPr>
        <p:spPr>
          <a:xfrm>
            <a:off x="8188794" y="3093117"/>
            <a:ext cx="105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Device</a:t>
            </a:r>
          </a:p>
        </p:txBody>
      </p:sp>
      <p:pic>
        <p:nvPicPr>
          <p:cNvPr id="15" name="Elemento grafico 14" descr="Wireless">
            <a:extLst>
              <a:ext uri="{FF2B5EF4-FFF2-40B4-BE49-F238E27FC236}">
                <a16:creationId xmlns:a16="http://schemas.microsoft.com/office/drawing/2014/main" id="{B8B4631C-DF06-4771-9370-A0BF9010F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8045987">
            <a:off x="4149405" y="2325301"/>
            <a:ext cx="914400" cy="914400"/>
          </a:xfrm>
          <a:prstGeom prst="rect">
            <a:avLst/>
          </a:prstGeom>
        </p:spPr>
      </p:pic>
      <p:pic>
        <p:nvPicPr>
          <p:cNvPr id="17" name="Elemento grafico 16" descr="Bluetooth">
            <a:extLst>
              <a:ext uri="{FF2B5EF4-FFF2-40B4-BE49-F238E27FC236}">
                <a16:creationId xmlns:a16="http://schemas.microsoft.com/office/drawing/2014/main" id="{3D59C348-BB43-489C-BA32-D2CC1CE68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5347" y="4132010"/>
            <a:ext cx="914400" cy="914400"/>
          </a:xfrm>
          <a:prstGeom prst="rect">
            <a:avLst/>
          </a:prstGeom>
        </p:spPr>
      </p:pic>
      <p:pic>
        <p:nvPicPr>
          <p:cNvPr id="18" name="Elemento grafico 17" descr="Wireless">
            <a:extLst>
              <a:ext uri="{FF2B5EF4-FFF2-40B4-BE49-F238E27FC236}">
                <a16:creationId xmlns:a16="http://schemas.microsoft.com/office/drawing/2014/main" id="{2EFDC0F9-63C1-48E4-B786-1A49FDAA8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34643">
            <a:off x="6989252" y="2262421"/>
            <a:ext cx="914400" cy="914400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A4697A8-6D8A-4D7E-AC29-F57FEFBF5FDB}"/>
              </a:ext>
            </a:extLst>
          </p:cNvPr>
          <p:cNvCxnSpPr>
            <a:endCxn id="15" idx="3"/>
          </p:cNvCxnSpPr>
          <p:nvPr/>
        </p:nvCxnSpPr>
        <p:spPr>
          <a:xfrm flipV="1">
            <a:off x="3800213" y="3110830"/>
            <a:ext cx="488222" cy="479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80FD912-DE27-48FB-95A4-3598881C6385}"/>
              </a:ext>
            </a:extLst>
          </p:cNvPr>
          <p:cNvCxnSpPr/>
          <p:nvPr/>
        </p:nvCxnSpPr>
        <p:spPr>
          <a:xfrm flipH="1" flipV="1">
            <a:off x="7684316" y="3093117"/>
            <a:ext cx="538295" cy="560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CFF1EF4-5664-4121-AE30-4C83B29CFD8C}"/>
              </a:ext>
            </a:extLst>
          </p:cNvPr>
          <p:cNvSpPr txBox="1"/>
          <p:nvPr/>
        </p:nvSpPr>
        <p:spPr>
          <a:xfrm>
            <a:off x="3533876" y="1945922"/>
            <a:ext cx="23810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1a. Scansione dell’area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DC03188-BEB2-4B37-A729-069760C5D87F}"/>
              </a:ext>
            </a:extLst>
          </p:cNvPr>
          <p:cNvSpPr txBox="1"/>
          <p:nvPr/>
        </p:nvSpPr>
        <p:spPr>
          <a:xfrm>
            <a:off x="6336924" y="1938611"/>
            <a:ext cx="238107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1b. Scansione dell’area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D59912D-BAA2-41A3-BEEC-737CB9D1CDF7}"/>
              </a:ext>
            </a:extLst>
          </p:cNvPr>
          <p:cNvCxnSpPr/>
          <p:nvPr/>
        </p:nvCxnSpPr>
        <p:spPr>
          <a:xfrm>
            <a:off x="4957894" y="2782501"/>
            <a:ext cx="21811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D748A9E-C957-4FBA-A373-220ACD8003E6}"/>
              </a:ext>
            </a:extLst>
          </p:cNvPr>
          <p:cNvSpPr txBox="1"/>
          <p:nvPr/>
        </p:nvSpPr>
        <p:spPr>
          <a:xfrm>
            <a:off x="5354577" y="2863566"/>
            <a:ext cx="158432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2. Dispositivo </a:t>
            </a:r>
          </a:p>
          <a:p>
            <a:r>
              <a:rPr lang="it-IT" dirty="0"/>
              <a:t>trovato in zona</a:t>
            </a:r>
          </a:p>
        </p:txBody>
      </p:sp>
      <p:pic>
        <p:nvPicPr>
          <p:cNvPr id="28" name="Elemento grafico 27" descr="Bluetooth">
            <a:extLst>
              <a:ext uri="{FF2B5EF4-FFF2-40B4-BE49-F238E27FC236}">
                <a16:creationId xmlns:a16="http://schemas.microsoft.com/office/drawing/2014/main" id="{79E63ACB-2C60-4FC8-810D-F86BDF3491F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8514" y="4111654"/>
            <a:ext cx="914400" cy="91440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B1C50B5-B846-46B0-9340-6081357DD17D}"/>
              </a:ext>
            </a:extLst>
          </p:cNvPr>
          <p:cNvCxnSpPr/>
          <p:nvPr/>
        </p:nvCxnSpPr>
        <p:spPr>
          <a:xfrm flipH="1">
            <a:off x="3875714" y="3277783"/>
            <a:ext cx="1377390" cy="472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D0B0BE74-EFBA-4663-AC2D-D1D0361F17D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034778" y="3277783"/>
            <a:ext cx="1114519" cy="54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5AD39AF3-A844-43D4-978C-66389AF018A0}"/>
              </a:ext>
            </a:extLst>
          </p:cNvPr>
          <p:cNvCxnSpPr/>
          <p:nvPr/>
        </p:nvCxnSpPr>
        <p:spPr>
          <a:xfrm>
            <a:off x="3875714" y="4018327"/>
            <a:ext cx="486561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7E5BFC0-2360-4083-B5E6-FDEEBE924711}"/>
              </a:ext>
            </a:extLst>
          </p:cNvPr>
          <p:cNvSpPr txBox="1"/>
          <p:nvPr/>
        </p:nvSpPr>
        <p:spPr>
          <a:xfrm>
            <a:off x="3947734" y="5051037"/>
            <a:ext cx="15843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3. Accensione Bluetooth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5B3A14CC-184A-47B1-B637-EFC544C66026}"/>
              </a:ext>
            </a:extLst>
          </p:cNvPr>
          <p:cNvSpPr txBox="1"/>
          <p:nvPr/>
        </p:nvSpPr>
        <p:spPr>
          <a:xfrm>
            <a:off x="6938898" y="5060783"/>
            <a:ext cx="158432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3. Accensione Bluetooth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3D0E59D-76EE-4499-AB1E-05BFE3ABB9F7}"/>
              </a:ext>
            </a:extLst>
          </p:cNvPr>
          <p:cNvCxnSpPr/>
          <p:nvPr/>
        </p:nvCxnSpPr>
        <p:spPr>
          <a:xfrm flipH="1">
            <a:off x="7860484" y="4132010"/>
            <a:ext cx="444617" cy="347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0C9F1B1-590D-4DBB-9A77-89B2C98CB081}"/>
              </a:ext>
            </a:extLst>
          </p:cNvPr>
          <p:cNvSpPr txBox="1"/>
          <p:nvPr/>
        </p:nvSpPr>
        <p:spPr>
          <a:xfrm>
            <a:off x="5224455" y="3937175"/>
            <a:ext cx="197278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4. Scansione e misura dello spazio tra i device</a:t>
            </a: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9BA2240A-05CC-4EA4-ACB5-EDEE94358A23}"/>
              </a:ext>
            </a:extLst>
          </p:cNvPr>
          <p:cNvCxnSpPr>
            <a:endCxn id="40" idx="1"/>
          </p:cNvCxnSpPr>
          <p:nvPr/>
        </p:nvCxnSpPr>
        <p:spPr>
          <a:xfrm flipV="1">
            <a:off x="4848837" y="4398840"/>
            <a:ext cx="375618" cy="19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E8758FA7-0336-47E6-BBB3-D9AAF40D5DE6}"/>
              </a:ext>
            </a:extLst>
          </p:cNvPr>
          <p:cNvCxnSpPr/>
          <p:nvPr/>
        </p:nvCxnSpPr>
        <p:spPr>
          <a:xfrm flipH="1" flipV="1">
            <a:off x="7197242" y="4430252"/>
            <a:ext cx="246833" cy="13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B443793-95C7-41B0-8907-3CBDC3792187}"/>
              </a:ext>
            </a:extLst>
          </p:cNvPr>
          <p:cNvCxnSpPr>
            <a:cxnSpLocks/>
          </p:cNvCxnSpPr>
          <p:nvPr/>
        </p:nvCxnSpPr>
        <p:spPr>
          <a:xfrm flipH="1" flipV="1">
            <a:off x="3875715" y="3928147"/>
            <a:ext cx="1194032" cy="16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9A6647A8-4555-4A4C-97C2-61D875BD98F0}"/>
              </a:ext>
            </a:extLst>
          </p:cNvPr>
          <p:cNvCxnSpPr/>
          <p:nvPr/>
        </p:nvCxnSpPr>
        <p:spPr>
          <a:xfrm flipV="1">
            <a:off x="7242436" y="3972619"/>
            <a:ext cx="980175" cy="13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991EE85-6BA9-4DAE-BD17-65F2F66AA07A}"/>
              </a:ext>
            </a:extLst>
          </p:cNvPr>
          <p:cNvSpPr txBox="1"/>
          <p:nvPr/>
        </p:nvSpPr>
        <p:spPr>
          <a:xfrm>
            <a:off x="573515" y="2444346"/>
            <a:ext cx="213756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5. Considero contatto se è al di sotto dei 3 mt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313486D4-2A24-45C5-9CF2-47672A836F36}"/>
              </a:ext>
            </a:extLst>
          </p:cNvPr>
          <p:cNvCxnSpPr>
            <a:cxnSpLocks/>
          </p:cNvCxnSpPr>
          <p:nvPr/>
        </p:nvCxnSpPr>
        <p:spPr>
          <a:xfrm flipH="1" flipV="1">
            <a:off x="2775358" y="3373414"/>
            <a:ext cx="399770" cy="28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455129D-1C1C-4CDD-8F4A-623452311F4A}"/>
              </a:ext>
            </a:extLst>
          </p:cNvPr>
          <p:cNvSpPr txBox="1"/>
          <p:nvPr/>
        </p:nvSpPr>
        <p:spPr>
          <a:xfrm>
            <a:off x="9438900" y="2477897"/>
            <a:ext cx="213756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5. Considero contatto se è al di sotto dei 3 mt</a:t>
            </a:r>
          </a:p>
        </p:txBody>
      </p: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86E8AAB7-183F-41C6-A881-42D0E25F06D3}"/>
              </a:ext>
            </a:extLst>
          </p:cNvPr>
          <p:cNvCxnSpPr/>
          <p:nvPr/>
        </p:nvCxnSpPr>
        <p:spPr>
          <a:xfrm flipV="1">
            <a:off x="8894715" y="3350659"/>
            <a:ext cx="442415" cy="239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05FF1A2-4CD8-42C0-BE04-40397968D974}"/>
              </a:ext>
            </a:extLst>
          </p:cNvPr>
          <p:cNvSpPr txBox="1"/>
          <p:nvPr/>
        </p:nvSpPr>
        <p:spPr>
          <a:xfrm>
            <a:off x="655450" y="4479721"/>
            <a:ext cx="15239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6. Salvataggio contatto</a:t>
            </a:r>
          </a:p>
        </p:txBody>
      </p: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2A38175-856F-4B91-ADBA-3C9CBEDC05D9}"/>
              </a:ext>
            </a:extLst>
          </p:cNvPr>
          <p:cNvCxnSpPr/>
          <p:nvPr/>
        </p:nvCxnSpPr>
        <p:spPr>
          <a:xfrm>
            <a:off x="1402315" y="3401227"/>
            <a:ext cx="0" cy="969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244B051-0A49-4CFD-A236-5ACB2C8AC61C}"/>
              </a:ext>
            </a:extLst>
          </p:cNvPr>
          <p:cNvCxnSpPr>
            <a:endCxn id="10" idx="1"/>
          </p:cNvCxnSpPr>
          <p:nvPr/>
        </p:nvCxnSpPr>
        <p:spPr>
          <a:xfrm flipV="1">
            <a:off x="1929468" y="3823283"/>
            <a:ext cx="1125523" cy="54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252830-4041-4104-AA28-E4BF7A5456B7}"/>
              </a:ext>
            </a:extLst>
          </p:cNvPr>
          <p:cNvSpPr txBox="1"/>
          <p:nvPr/>
        </p:nvSpPr>
        <p:spPr>
          <a:xfrm>
            <a:off x="9970857" y="4379723"/>
            <a:ext cx="152390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6. Salvataggio contatto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9AA0538A-4742-42C7-AC44-C9C36D084608}"/>
              </a:ext>
            </a:extLst>
          </p:cNvPr>
          <p:cNvCxnSpPr/>
          <p:nvPr/>
        </p:nvCxnSpPr>
        <p:spPr>
          <a:xfrm>
            <a:off x="10733992" y="3470573"/>
            <a:ext cx="0" cy="72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4AE01CA5-4407-4C27-8692-B582B62269E4}"/>
              </a:ext>
            </a:extLst>
          </p:cNvPr>
          <p:cNvCxnSpPr/>
          <p:nvPr/>
        </p:nvCxnSpPr>
        <p:spPr>
          <a:xfrm flipH="1" flipV="1">
            <a:off x="8894715" y="3749879"/>
            <a:ext cx="1331465" cy="53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33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191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Rignanese</dc:creator>
  <cp:lastModifiedBy>Pietro Rignanese</cp:lastModifiedBy>
  <cp:revision>14</cp:revision>
  <dcterms:created xsi:type="dcterms:W3CDTF">2020-04-20T08:43:52Z</dcterms:created>
  <dcterms:modified xsi:type="dcterms:W3CDTF">2020-04-20T09:43:32Z</dcterms:modified>
</cp:coreProperties>
</file>