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B4F54-235C-42AC-AF38-40C602EA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9019F7-B1A0-4BB9-851E-0C962217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0AC45-41B6-49FC-B16B-85CC4EB4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C495F-616E-457F-B95A-C31BDF69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9AD39C-C8FE-49C9-92AC-4E802D16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6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6BF62-F820-44C0-A6CC-ED2DA75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9A57F9-617F-4CAD-9082-DBEF992A3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F0CBE2-6197-410D-9C06-C729A58B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45EF5C-2FF3-4A7D-9E6E-74EF9338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EFCCEF-5EBD-4651-8C6B-3D7003DB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52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4FA912-EFD2-4A79-AF9F-46375201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EA2E22-0D29-424A-8228-B0C873D2B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DDC4D7-DE15-48DF-8507-826E2126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5C17E0-27A9-4B99-ABAF-69614512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BBAD94-424D-4516-89C2-64B1DA7B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6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EEDBA-6C41-46AB-BE4C-40E00EF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A42487-5F3F-46A1-8A51-DCD884EC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C655A-4D60-4963-A7B3-47C43FCF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7E74E2-9839-43E0-8E16-B0DDF91E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51DD72-7D2B-4DFF-B536-B8C96334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25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EE7F5-64B0-4016-BBB2-BACBA3B6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4D4BBD-2FFB-440E-B154-CCBF1135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276778-1C8F-466F-8C03-B570EEF8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41872-B53D-45E0-AB52-8749CD06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7BAE7D-A4E0-49E2-A782-02642FF7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5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32519-DF24-4293-B4A4-91FD14E3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80E51-EDA6-48D4-91F3-6EA29385A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E110C7-6B14-4526-B8ED-8C38AF3DF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68A997-8A23-44E9-91BB-5B37EAA7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47345A-DB65-4253-B4DD-F5A1CC6D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997099-DB7E-42D1-B9D6-6DC1EC77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31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3A87F-3BEF-4D9B-B972-A5A8551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BCB639-6B51-47F5-AAC8-F56B2E0D5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F0FD76-598B-4AA1-A364-CEDCF088E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FD6034-330A-459E-85B6-3C914AE94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58D4273-E51D-4559-BFDA-B88904ACB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A62750C-2C0D-4401-9121-3E7B9354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C257BC5-57B2-46BF-A7CC-1CF99BEC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3F4282-A934-488C-A505-860D7F74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03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9233D-548E-421F-A5FC-B01231E2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15E324-DCD1-4EFA-87F6-0E18C639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327681-1584-4113-8097-4D383F55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4D6E12-63A8-4553-83CF-311EC2EB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71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8B4AEDF-27A2-4197-996E-C8FFC61A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EE3456-5690-48A6-B9FE-BA5A215E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D2921B-A470-4246-8719-DCD47904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79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3E61F-9E8F-4860-A106-65D70ABF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FFE59-4628-48E9-B34D-4C5A0A29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263DF0-F7F1-4F29-BB84-8A67BC6C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DAA712-91DA-447D-84BC-20A747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09DE88-21C7-496E-9370-C7B8DB80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9019AB-F241-4B02-9904-BF860C09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00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B89F5-8201-44EB-A35E-91066B28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0B18CD-A175-445C-9C9D-6808B9B0E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081311-CB9D-44A6-B84A-6BE7D59E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D59953-D8F9-42F7-A02B-40D428F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4FF3EC-3BBD-449A-8598-F01616FB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F8EF9C-700F-4110-BD07-37F1D5B5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02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DD2954-F92D-4755-BFBA-EF077BEA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FCC9B2-4D44-42B2-92F2-3375EB35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255953-51B1-4624-9961-3EE526CEC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6E29-E896-4DD8-BBB5-07D16E14644B}" type="datetimeFigureOut">
              <a:rPr lang="it-IT" smtClean="0"/>
              <a:t>22/04/2020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F79FB7-1D06-432D-BE1D-AD9ED811F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18E8DA-56C0-4C1D-B434-965E6A1FD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4005-0721-4C1E-B16B-F06F5C1AC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82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7116D3BD-ECC8-49A1-ADA2-AE8796C21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55" y="1433748"/>
            <a:ext cx="5102545" cy="510254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C755214-46C9-47AD-B385-D6A3F45D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63" y="1477522"/>
            <a:ext cx="5102545" cy="5102545"/>
          </a:xfrm>
          <a:prstGeom prst="rect">
            <a:avLst/>
          </a:prstGeom>
        </p:spPr>
      </p:pic>
      <p:pic>
        <p:nvPicPr>
          <p:cNvPr id="5" name="Elemento grafico 4" descr="Uomo">
            <a:extLst>
              <a:ext uri="{FF2B5EF4-FFF2-40B4-BE49-F238E27FC236}">
                <a16:creationId xmlns:a16="http://schemas.microsoft.com/office/drawing/2014/main" id="{1DA5BCF6-CDBE-4A27-8BC2-621D1E868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8490" y="3380540"/>
            <a:ext cx="1965890" cy="1965890"/>
          </a:xfrm>
          <a:prstGeom prst="rect">
            <a:avLst/>
          </a:prstGeom>
        </p:spPr>
      </p:pic>
      <p:pic>
        <p:nvPicPr>
          <p:cNvPr id="7" name="Elemento grafico 6" descr="Donna">
            <a:extLst>
              <a:ext uri="{FF2B5EF4-FFF2-40B4-BE49-F238E27FC236}">
                <a16:creationId xmlns:a16="http://schemas.microsoft.com/office/drawing/2014/main" id="{C788A081-8AC2-43CC-8590-26A451D7D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5735" y="3272276"/>
            <a:ext cx="2074154" cy="2074154"/>
          </a:xfrm>
          <a:prstGeom prst="rect">
            <a:avLst/>
          </a:prstGeom>
        </p:spPr>
      </p:pic>
      <p:pic>
        <p:nvPicPr>
          <p:cNvPr id="9" name="Elemento grafico 8" descr="Orologio">
            <a:extLst>
              <a:ext uri="{FF2B5EF4-FFF2-40B4-BE49-F238E27FC236}">
                <a16:creationId xmlns:a16="http://schemas.microsoft.com/office/drawing/2014/main" id="{FE7FF558-AB81-4A2C-B3E1-8C4E9AED0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4263" y="3124944"/>
            <a:ext cx="613924" cy="613924"/>
          </a:xfrm>
          <a:prstGeom prst="rect">
            <a:avLst/>
          </a:prstGeom>
        </p:spPr>
      </p:pic>
      <p:pic>
        <p:nvPicPr>
          <p:cNvPr id="11" name="Elemento grafico 10" descr="Bluetooth">
            <a:extLst>
              <a:ext uri="{FF2B5EF4-FFF2-40B4-BE49-F238E27FC236}">
                <a16:creationId xmlns:a16="http://schemas.microsoft.com/office/drawing/2014/main" id="{CB736F2F-1AC0-4F7C-81DE-D4674A0525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555" y="2751771"/>
            <a:ext cx="563257" cy="563257"/>
          </a:xfrm>
          <a:prstGeom prst="rect">
            <a:avLst/>
          </a:prstGeom>
        </p:spPr>
      </p:pic>
      <p:pic>
        <p:nvPicPr>
          <p:cNvPr id="12" name="Elemento grafico 11" descr="Orologio">
            <a:extLst>
              <a:ext uri="{FF2B5EF4-FFF2-40B4-BE49-F238E27FC236}">
                <a16:creationId xmlns:a16="http://schemas.microsoft.com/office/drawing/2014/main" id="{34DC13A5-C6D9-4B40-A1E5-A6F2A17F3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2174" y="3110917"/>
            <a:ext cx="608112" cy="608112"/>
          </a:xfrm>
          <a:prstGeom prst="rect">
            <a:avLst/>
          </a:prstGeom>
        </p:spPr>
      </p:pic>
      <p:pic>
        <p:nvPicPr>
          <p:cNvPr id="13" name="Elemento grafico 12" descr="Bluetooth">
            <a:extLst>
              <a:ext uri="{FF2B5EF4-FFF2-40B4-BE49-F238E27FC236}">
                <a16:creationId xmlns:a16="http://schemas.microsoft.com/office/drawing/2014/main" id="{09B8E579-0E4A-495D-A951-66301640D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5463" y="2769650"/>
            <a:ext cx="627568" cy="627568"/>
          </a:xfrm>
          <a:prstGeom prst="rect">
            <a:avLst/>
          </a:prstGeom>
        </p:spPr>
      </p:pic>
      <p:sp>
        <p:nvSpPr>
          <p:cNvPr id="17" name="Freccia bidirezionale orizzontale 16">
            <a:extLst>
              <a:ext uri="{FF2B5EF4-FFF2-40B4-BE49-F238E27FC236}">
                <a16:creationId xmlns:a16="http://schemas.microsoft.com/office/drawing/2014/main" id="{82D1BFAD-29CF-423D-8805-CAF040FA4B63}"/>
              </a:ext>
            </a:extLst>
          </p:cNvPr>
          <p:cNvSpPr/>
          <p:nvPr/>
        </p:nvSpPr>
        <p:spPr>
          <a:xfrm>
            <a:off x="5033394" y="6073629"/>
            <a:ext cx="2799457" cy="261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64D6F3-325C-4EC1-8575-FE2D7554BC30}"/>
              </a:ext>
            </a:extLst>
          </p:cNvPr>
          <p:cNvSpPr txBox="1"/>
          <p:nvPr/>
        </p:nvSpPr>
        <p:spPr>
          <a:xfrm>
            <a:off x="5687709" y="6289112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SCAMBIO DATI</a:t>
            </a:r>
          </a:p>
        </p:txBody>
      </p:sp>
      <p:pic>
        <p:nvPicPr>
          <p:cNvPr id="20" name="Elemento grafico 19" descr="Smartphone">
            <a:extLst>
              <a:ext uri="{FF2B5EF4-FFF2-40B4-BE49-F238E27FC236}">
                <a16:creationId xmlns:a16="http://schemas.microsoft.com/office/drawing/2014/main" id="{64411B99-BDEC-4437-B260-21750E3F64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60350" y="2175911"/>
            <a:ext cx="914400" cy="914400"/>
          </a:xfrm>
          <a:prstGeom prst="rect">
            <a:avLst/>
          </a:prstGeom>
        </p:spPr>
      </p:pic>
      <p:pic>
        <p:nvPicPr>
          <p:cNvPr id="22" name="Elemento grafico 21" descr="Router wireless">
            <a:extLst>
              <a:ext uri="{FF2B5EF4-FFF2-40B4-BE49-F238E27FC236}">
                <a16:creationId xmlns:a16="http://schemas.microsoft.com/office/drawing/2014/main" id="{87E60E8E-AD95-487F-B1FB-AD0490EA5C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0851" y="2667744"/>
            <a:ext cx="914400" cy="914400"/>
          </a:xfrm>
          <a:prstGeom prst="rect">
            <a:avLst/>
          </a:prstGeom>
        </p:spPr>
      </p:pic>
      <p:pic>
        <p:nvPicPr>
          <p:cNvPr id="23" name="Elemento grafico 22" descr="Smartphone">
            <a:extLst>
              <a:ext uri="{FF2B5EF4-FFF2-40B4-BE49-F238E27FC236}">
                <a16:creationId xmlns:a16="http://schemas.microsoft.com/office/drawing/2014/main" id="{9B695723-B59A-44F2-B4E1-E4FA0682E3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05847" y="2312450"/>
            <a:ext cx="914400" cy="914400"/>
          </a:xfrm>
          <a:prstGeom prst="rect">
            <a:avLst/>
          </a:prstGeom>
        </p:spPr>
      </p:pic>
      <p:pic>
        <p:nvPicPr>
          <p:cNvPr id="24" name="Elemento grafico 23" descr="Router wireless">
            <a:extLst>
              <a:ext uri="{FF2B5EF4-FFF2-40B4-BE49-F238E27FC236}">
                <a16:creationId xmlns:a16="http://schemas.microsoft.com/office/drawing/2014/main" id="{03F91C22-999B-4E08-AFA8-A319724A85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94182" y="1667781"/>
            <a:ext cx="914400" cy="914400"/>
          </a:xfrm>
          <a:prstGeom prst="rect">
            <a:avLst/>
          </a:prstGeom>
        </p:spPr>
      </p:pic>
      <p:pic>
        <p:nvPicPr>
          <p:cNvPr id="26" name="Elemento grafico 25" descr="Wireless">
            <a:extLst>
              <a:ext uri="{FF2B5EF4-FFF2-40B4-BE49-F238E27FC236}">
                <a16:creationId xmlns:a16="http://schemas.microsoft.com/office/drawing/2014/main" id="{04AB40BF-6568-4D66-84EB-D58C362B6D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15259" y="1667781"/>
            <a:ext cx="604581" cy="604581"/>
          </a:xfrm>
          <a:prstGeom prst="rect">
            <a:avLst/>
          </a:prstGeom>
        </p:spPr>
      </p:pic>
      <p:pic>
        <p:nvPicPr>
          <p:cNvPr id="28" name="Elemento grafico 27" descr="Download dal cloud">
            <a:extLst>
              <a:ext uri="{FF2B5EF4-FFF2-40B4-BE49-F238E27FC236}">
                <a16:creationId xmlns:a16="http://schemas.microsoft.com/office/drawing/2014/main" id="{95767582-345D-40C1-98EE-09596ACBBD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19910" y="371108"/>
            <a:ext cx="914400" cy="914400"/>
          </a:xfrm>
          <a:prstGeom prst="rect">
            <a:avLst/>
          </a:prstGeom>
        </p:spPr>
      </p:pic>
      <p:pic>
        <p:nvPicPr>
          <p:cNvPr id="30" name="Elemento grafico 29" descr="Database">
            <a:extLst>
              <a:ext uri="{FF2B5EF4-FFF2-40B4-BE49-F238E27FC236}">
                <a16:creationId xmlns:a16="http://schemas.microsoft.com/office/drawing/2014/main" id="{8D37BA9D-08D8-4C9B-B526-64D63B5A39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98263" y="409036"/>
            <a:ext cx="914400" cy="914400"/>
          </a:xfrm>
          <a:prstGeom prst="rect">
            <a:avLst/>
          </a:prstGeom>
        </p:spPr>
      </p:pic>
      <p:pic>
        <p:nvPicPr>
          <p:cNvPr id="32" name="Elemento grafico 31" descr="Server">
            <a:extLst>
              <a:ext uri="{FF2B5EF4-FFF2-40B4-BE49-F238E27FC236}">
                <a16:creationId xmlns:a16="http://schemas.microsoft.com/office/drawing/2014/main" id="{EF959974-8A54-4793-9593-4B6D62E2D2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12463" y="409036"/>
            <a:ext cx="914400" cy="914400"/>
          </a:xfrm>
          <a:prstGeom prst="rect">
            <a:avLst/>
          </a:prstGeom>
        </p:spPr>
      </p:pic>
      <p:pic>
        <p:nvPicPr>
          <p:cNvPr id="33" name="Elemento grafico 32" descr="Download dal cloud">
            <a:extLst>
              <a:ext uri="{FF2B5EF4-FFF2-40B4-BE49-F238E27FC236}">
                <a16:creationId xmlns:a16="http://schemas.microsoft.com/office/drawing/2014/main" id="{1C95ADD3-A88D-4E09-AE6A-6D2560D70B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05508" y="467993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ireless">
            <a:extLst>
              <a:ext uri="{FF2B5EF4-FFF2-40B4-BE49-F238E27FC236}">
                <a16:creationId xmlns:a16="http://schemas.microsoft.com/office/drawing/2014/main" id="{3837EE01-8577-48F9-94D5-939D8DF635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0756" y="1822690"/>
            <a:ext cx="604581" cy="604581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9743045-B0F9-48DF-A688-7CAD30046110}"/>
              </a:ext>
            </a:extLst>
          </p:cNvPr>
          <p:cNvCxnSpPr/>
          <p:nvPr/>
        </p:nvCxnSpPr>
        <p:spPr>
          <a:xfrm flipH="1" flipV="1">
            <a:off x="2919840" y="2667744"/>
            <a:ext cx="972334" cy="55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0944BD9-9CF1-47E0-9311-7A30B20C37BF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1962302" y="3315028"/>
            <a:ext cx="1929872" cy="9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5AF7E3E-1A3E-469D-8CE9-37FCEDA6B32D}"/>
              </a:ext>
            </a:extLst>
          </p:cNvPr>
          <p:cNvCxnSpPr>
            <a:stCxn id="22" idx="0"/>
          </p:cNvCxnSpPr>
          <p:nvPr/>
        </p:nvCxnSpPr>
        <p:spPr>
          <a:xfrm flipV="1">
            <a:off x="1498051" y="1149292"/>
            <a:ext cx="457200" cy="15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84F170E1-738B-4C28-90AD-8E4CA66DD37B}"/>
              </a:ext>
            </a:extLst>
          </p:cNvPr>
          <p:cNvCxnSpPr/>
          <p:nvPr/>
        </p:nvCxnSpPr>
        <p:spPr>
          <a:xfrm flipH="1" flipV="1">
            <a:off x="2160350" y="1149292"/>
            <a:ext cx="373960" cy="67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F8E37B2E-7840-4F10-ABC3-52097CD016F3}"/>
              </a:ext>
            </a:extLst>
          </p:cNvPr>
          <p:cNvCxnSpPr/>
          <p:nvPr/>
        </p:nvCxnSpPr>
        <p:spPr>
          <a:xfrm flipV="1">
            <a:off x="7172587" y="2427271"/>
            <a:ext cx="1721595" cy="69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EE8318ED-0FB2-49B0-B586-52755AED1BBA}"/>
              </a:ext>
            </a:extLst>
          </p:cNvPr>
          <p:cNvCxnSpPr/>
          <p:nvPr/>
        </p:nvCxnSpPr>
        <p:spPr>
          <a:xfrm flipV="1">
            <a:off x="7200382" y="2751771"/>
            <a:ext cx="3017235" cy="47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5F3F7B6-82D2-4E33-853B-D33D0360FDA1}"/>
              </a:ext>
            </a:extLst>
          </p:cNvPr>
          <p:cNvCxnSpPr/>
          <p:nvPr/>
        </p:nvCxnSpPr>
        <p:spPr>
          <a:xfrm flipH="1" flipV="1">
            <a:off x="10217617" y="1285508"/>
            <a:ext cx="201510" cy="68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A04FA455-BD7B-47ED-B8E9-05BD00127441}"/>
              </a:ext>
            </a:extLst>
          </p:cNvPr>
          <p:cNvCxnSpPr>
            <a:stCxn id="24" idx="0"/>
          </p:cNvCxnSpPr>
          <p:nvPr/>
        </p:nvCxnSpPr>
        <p:spPr>
          <a:xfrm flipV="1">
            <a:off x="9351382" y="1260260"/>
            <a:ext cx="553663" cy="40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Nuvola 54">
            <a:extLst>
              <a:ext uri="{FF2B5EF4-FFF2-40B4-BE49-F238E27FC236}">
                <a16:creationId xmlns:a16="http://schemas.microsoft.com/office/drawing/2014/main" id="{AF9D4473-1102-4F02-9EE7-5F47DFBCC0D1}"/>
              </a:ext>
            </a:extLst>
          </p:cNvPr>
          <p:cNvSpPr/>
          <p:nvPr/>
        </p:nvSpPr>
        <p:spPr>
          <a:xfrm>
            <a:off x="4332292" y="38031"/>
            <a:ext cx="3411287" cy="199115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9364982A-10A3-4945-BB21-CE7F37E88386}"/>
              </a:ext>
            </a:extLst>
          </p:cNvPr>
          <p:cNvCxnSpPr/>
          <p:nvPr/>
        </p:nvCxnSpPr>
        <p:spPr>
          <a:xfrm>
            <a:off x="2617549" y="828308"/>
            <a:ext cx="1714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1AC42BC-09AB-41C0-9847-A6964F05B7D5}"/>
              </a:ext>
            </a:extLst>
          </p:cNvPr>
          <p:cNvCxnSpPr>
            <a:stCxn id="33" idx="1"/>
          </p:cNvCxnSpPr>
          <p:nvPr/>
        </p:nvCxnSpPr>
        <p:spPr>
          <a:xfrm flipH="1">
            <a:off x="7832851" y="925193"/>
            <a:ext cx="1772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7D5E458-9FEA-4CE6-A801-35ED9E599331}"/>
              </a:ext>
            </a:extLst>
          </p:cNvPr>
          <p:cNvSpPr txBox="1"/>
          <p:nvPr/>
        </p:nvSpPr>
        <p:spPr>
          <a:xfrm>
            <a:off x="3100040" y="467993"/>
            <a:ext cx="97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MQTT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EC4F6B7-EC32-47E9-A84C-98BDEAF57978}"/>
              </a:ext>
            </a:extLst>
          </p:cNvPr>
          <p:cNvSpPr txBox="1"/>
          <p:nvPr/>
        </p:nvSpPr>
        <p:spPr>
          <a:xfrm>
            <a:off x="8387350" y="595994"/>
            <a:ext cx="97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MQTT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ABC0DE2-0A5F-4BEE-9EC2-330C93CF7DFC}"/>
              </a:ext>
            </a:extLst>
          </p:cNvPr>
          <p:cNvSpPr txBox="1"/>
          <p:nvPr/>
        </p:nvSpPr>
        <p:spPr>
          <a:xfrm>
            <a:off x="2462640" y="33212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WiFi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FF629F1B-E5EA-444A-B5D2-394BCF216E2B}"/>
              </a:ext>
            </a:extLst>
          </p:cNvPr>
          <p:cNvSpPr txBox="1"/>
          <p:nvPr/>
        </p:nvSpPr>
        <p:spPr>
          <a:xfrm rot="20209402">
            <a:off x="7312326" y="2550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WiFi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B4A76C-6BBB-418A-A8BC-6EBEDF920814}"/>
              </a:ext>
            </a:extLst>
          </p:cNvPr>
          <p:cNvSpPr txBox="1"/>
          <p:nvPr/>
        </p:nvSpPr>
        <p:spPr>
          <a:xfrm rot="1703065">
            <a:off x="2957484" y="2686258"/>
            <a:ext cx="119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Bluetooth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9BC4754-8453-44B7-868C-252E738A7C6A}"/>
              </a:ext>
            </a:extLst>
          </p:cNvPr>
          <p:cNvSpPr txBox="1"/>
          <p:nvPr/>
        </p:nvSpPr>
        <p:spPr>
          <a:xfrm rot="21073042">
            <a:off x="8932539" y="2555385"/>
            <a:ext cx="119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0568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Smartphone">
            <a:extLst>
              <a:ext uri="{FF2B5EF4-FFF2-40B4-BE49-F238E27FC236}">
                <a16:creationId xmlns:a16="http://schemas.microsoft.com/office/drawing/2014/main" id="{6D6A1BE4-83CA-4422-BB83-792F83C66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2370" y="1702567"/>
            <a:ext cx="3201432" cy="3201432"/>
          </a:xfrm>
          <a:prstGeom prst="rect">
            <a:avLst/>
          </a:prstGeom>
        </p:spPr>
      </p:pic>
      <p:pic>
        <p:nvPicPr>
          <p:cNvPr id="1026" name="Picture 2" descr="3 Express.js features you need to know - JavaScript in Plain ...">
            <a:extLst>
              <a:ext uri="{FF2B5EF4-FFF2-40B4-BE49-F238E27FC236}">
                <a16:creationId xmlns:a16="http://schemas.microsoft.com/office/drawing/2014/main" id="{127F909E-2212-4212-A794-73B082F31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05" y="754373"/>
            <a:ext cx="2940465" cy="12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nic-logo-portrait - Ionic AcademyIonic Academy">
            <a:extLst>
              <a:ext uri="{FF2B5EF4-FFF2-40B4-BE49-F238E27FC236}">
                <a16:creationId xmlns:a16="http://schemas.microsoft.com/office/drawing/2014/main" id="{DD5F2394-8C64-422A-8D1C-027AFC48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328" y="3707934"/>
            <a:ext cx="1849772" cy="184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ored Procedure in MYSQL WAMP - MIT India">
            <a:extLst>
              <a:ext uri="{FF2B5EF4-FFF2-40B4-BE49-F238E27FC236}">
                <a16:creationId xmlns:a16="http://schemas.microsoft.com/office/drawing/2014/main" id="{695FF3FC-4292-41C5-B2A4-058C2B1D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77" y="2506399"/>
            <a:ext cx="2163915" cy="21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enticazione di servizi REST con JWT [SPRING] - ItalianCoders">
            <a:extLst>
              <a:ext uri="{FF2B5EF4-FFF2-40B4-BE49-F238E27FC236}">
                <a16:creationId xmlns:a16="http://schemas.microsoft.com/office/drawing/2014/main" id="{72969733-34EA-40E7-A69A-61804236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11" y="2506399"/>
            <a:ext cx="2521085" cy="7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lemento grafico 5" descr="Server">
            <a:extLst>
              <a:ext uri="{FF2B5EF4-FFF2-40B4-BE49-F238E27FC236}">
                <a16:creationId xmlns:a16="http://schemas.microsoft.com/office/drawing/2014/main" id="{13A30EE5-3924-4C10-9FD4-80314A99E2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6426" y="2470724"/>
            <a:ext cx="1238382" cy="1238382"/>
          </a:xfrm>
          <a:prstGeom prst="rect">
            <a:avLst/>
          </a:prstGeom>
        </p:spPr>
      </p:pic>
      <p:pic>
        <p:nvPicPr>
          <p:cNvPr id="8" name="Elemento grafico 7" descr="Sincronizzazione cloud">
            <a:extLst>
              <a:ext uri="{FF2B5EF4-FFF2-40B4-BE49-F238E27FC236}">
                <a16:creationId xmlns:a16="http://schemas.microsoft.com/office/drawing/2014/main" id="{0F3097D4-D833-4446-8CD1-E302EA02E3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98417" y="1828284"/>
            <a:ext cx="914400" cy="91440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1C94108-8B2A-445B-9C0A-028CE99E47CC}"/>
              </a:ext>
            </a:extLst>
          </p:cNvPr>
          <p:cNvCxnSpPr>
            <a:endCxn id="6" idx="1"/>
          </p:cNvCxnSpPr>
          <p:nvPr/>
        </p:nvCxnSpPr>
        <p:spPr>
          <a:xfrm>
            <a:off x="2449585" y="3089915"/>
            <a:ext cx="12868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5E14A7E-CD4B-4544-BB09-EC93C09E7E8E}"/>
              </a:ext>
            </a:extLst>
          </p:cNvPr>
          <p:cNvCxnSpPr>
            <a:stCxn id="6" idx="3"/>
          </p:cNvCxnSpPr>
          <p:nvPr/>
        </p:nvCxnSpPr>
        <p:spPr>
          <a:xfrm>
            <a:off x="4974808" y="3089915"/>
            <a:ext cx="2013221" cy="1305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E9FF383-D769-444C-A624-F005F8A8A2A6}"/>
              </a:ext>
            </a:extLst>
          </p:cNvPr>
          <p:cNvCxnSpPr>
            <a:stCxn id="1036" idx="2"/>
          </p:cNvCxnSpPr>
          <p:nvPr/>
        </p:nvCxnSpPr>
        <p:spPr>
          <a:xfrm flipH="1">
            <a:off x="7693953" y="3245448"/>
            <a:ext cx="1" cy="46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3DB2F08C-E10F-433D-8986-27B2595D0E10}"/>
              </a:ext>
            </a:extLst>
          </p:cNvPr>
          <p:cNvCxnSpPr>
            <a:cxnSpLocks/>
            <a:stCxn id="1026" idx="1"/>
          </p:cNvCxnSpPr>
          <p:nvPr/>
        </p:nvCxnSpPr>
        <p:spPr>
          <a:xfrm rot="10800000" flipH="1" flipV="1">
            <a:off x="6286704" y="1398556"/>
            <a:ext cx="901237" cy="2544269"/>
          </a:xfrm>
          <a:prstGeom prst="curvedConnector4">
            <a:avLst>
              <a:gd name="adj1" fmla="val -69114"/>
              <a:gd name="adj2" fmla="val 788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2 1036">
            <a:extLst>
              <a:ext uri="{FF2B5EF4-FFF2-40B4-BE49-F238E27FC236}">
                <a16:creationId xmlns:a16="http://schemas.microsoft.com/office/drawing/2014/main" id="{F5F9B3C7-2192-41FB-BDCD-997C7B762113}"/>
              </a:ext>
            </a:extLst>
          </p:cNvPr>
          <p:cNvCxnSpPr>
            <a:stCxn id="1026" idx="2"/>
          </p:cNvCxnSpPr>
          <p:nvPr/>
        </p:nvCxnSpPr>
        <p:spPr>
          <a:xfrm flipH="1">
            <a:off x="7756937" y="2042741"/>
            <a:ext cx="1" cy="463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2 1038">
            <a:extLst>
              <a:ext uri="{FF2B5EF4-FFF2-40B4-BE49-F238E27FC236}">
                <a16:creationId xmlns:a16="http://schemas.microsoft.com/office/drawing/2014/main" id="{9132291F-2888-434A-8EB3-C926557BA0F8}"/>
              </a:ext>
            </a:extLst>
          </p:cNvPr>
          <p:cNvCxnSpPr/>
          <p:nvPr/>
        </p:nvCxnSpPr>
        <p:spPr>
          <a:xfrm>
            <a:off x="9336947" y="1702567"/>
            <a:ext cx="1006679" cy="104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Ovale 1039">
            <a:extLst>
              <a:ext uri="{FF2B5EF4-FFF2-40B4-BE49-F238E27FC236}">
                <a16:creationId xmlns:a16="http://schemas.microsoft.com/office/drawing/2014/main" id="{A70C60CC-910E-429E-9C83-FDD049DBEA0F}"/>
              </a:ext>
            </a:extLst>
          </p:cNvPr>
          <p:cNvSpPr/>
          <p:nvPr/>
        </p:nvSpPr>
        <p:spPr>
          <a:xfrm>
            <a:off x="3380763" y="218114"/>
            <a:ext cx="8751033" cy="65014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1" name="Rettangolo 1040">
            <a:extLst>
              <a:ext uri="{FF2B5EF4-FFF2-40B4-BE49-F238E27FC236}">
                <a16:creationId xmlns:a16="http://schemas.microsoft.com/office/drawing/2014/main" id="{AA70FD1B-2E1F-44FC-B625-737F1275FE5D}"/>
              </a:ext>
            </a:extLst>
          </p:cNvPr>
          <p:cNvSpPr/>
          <p:nvPr/>
        </p:nvSpPr>
        <p:spPr>
          <a:xfrm rot="19168812">
            <a:off x="3233574" y="568807"/>
            <a:ext cx="2027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Server</a:t>
            </a:r>
          </a:p>
        </p:txBody>
      </p:sp>
      <p:sp>
        <p:nvSpPr>
          <p:cNvPr id="1042" name="Rettangolo con angoli arrotondati 1041">
            <a:extLst>
              <a:ext uri="{FF2B5EF4-FFF2-40B4-BE49-F238E27FC236}">
                <a16:creationId xmlns:a16="http://schemas.microsoft.com/office/drawing/2014/main" id="{7EFB6A17-58F9-407B-82CF-B19FC24DD606}"/>
              </a:ext>
            </a:extLst>
          </p:cNvPr>
          <p:cNvSpPr/>
          <p:nvPr/>
        </p:nvSpPr>
        <p:spPr>
          <a:xfrm>
            <a:off x="6286703" y="3442782"/>
            <a:ext cx="2874074" cy="2621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3" name="Rettangolo 1042">
            <a:extLst>
              <a:ext uri="{FF2B5EF4-FFF2-40B4-BE49-F238E27FC236}">
                <a16:creationId xmlns:a16="http://schemas.microsoft.com/office/drawing/2014/main" id="{9B4CA851-0819-4F91-84A8-94B83BE1AE6D}"/>
              </a:ext>
            </a:extLst>
          </p:cNvPr>
          <p:cNvSpPr/>
          <p:nvPr/>
        </p:nvSpPr>
        <p:spPr>
          <a:xfrm>
            <a:off x="6323003" y="5716556"/>
            <a:ext cx="2801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Frontend</a:t>
            </a:r>
          </a:p>
        </p:txBody>
      </p:sp>
      <p:sp>
        <p:nvSpPr>
          <p:cNvPr id="1044" name="Figura a mano libera: forma 1043">
            <a:extLst>
              <a:ext uri="{FF2B5EF4-FFF2-40B4-BE49-F238E27FC236}">
                <a16:creationId xmlns:a16="http://schemas.microsoft.com/office/drawing/2014/main" id="{1AFF77BB-D763-41A8-B45F-249BEE1F631C}"/>
              </a:ext>
            </a:extLst>
          </p:cNvPr>
          <p:cNvSpPr/>
          <p:nvPr/>
        </p:nvSpPr>
        <p:spPr>
          <a:xfrm>
            <a:off x="5905850" y="713064"/>
            <a:ext cx="5914238" cy="3892492"/>
          </a:xfrm>
          <a:custGeom>
            <a:avLst/>
            <a:gdLst>
              <a:gd name="connsiteX0" fmla="*/ 8389 w 5914238"/>
              <a:gd name="connsiteY0" fmla="*/ 0 h 3892492"/>
              <a:gd name="connsiteX1" fmla="*/ 58722 w 5914238"/>
              <a:gd name="connsiteY1" fmla="*/ 2508308 h 3892492"/>
              <a:gd name="connsiteX2" fmla="*/ 3489820 w 5914238"/>
              <a:gd name="connsiteY2" fmla="*/ 2508308 h 3892492"/>
              <a:gd name="connsiteX3" fmla="*/ 3489820 w 5914238"/>
              <a:gd name="connsiteY3" fmla="*/ 3892492 h 3892492"/>
              <a:gd name="connsiteX4" fmla="*/ 5914238 w 5914238"/>
              <a:gd name="connsiteY4" fmla="*/ 3892492 h 3892492"/>
              <a:gd name="connsiteX5" fmla="*/ 5914238 w 5914238"/>
              <a:gd name="connsiteY5" fmla="*/ 1686187 h 3892492"/>
              <a:gd name="connsiteX6" fmla="*/ 4353886 w 5914238"/>
              <a:gd name="connsiteY6" fmla="*/ 1686187 h 3892492"/>
              <a:gd name="connsiteX7" fmla="*/ 4353886 w 5914238"/>
              <a:gd name="connsiteY7" fmla="*/ 0 h 3892492"/>
              <a:gd name="connsiteX8" fmla="*/ 0 w 5914238"/>
              <a:gd name="connsiteY8" fmla="*/ 0 h 3892492"/>
              <a:gd name="connsiteX9" fmla="*/ 8389 w 5914238"/>
              <a:gd name="connsiteY9" fmla="*/ 0 h 389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14238" h="3892492">
                <a:moveTo>
                  <a:pt x="8389" y="0"/>
                </a:moveTo>
                <a:lnTo>
                  <a:pt x="58722" y="2508308"/>
                </a:lnTo>
                <a:lnTo>
                  <a:pt x="3489820" y="2508308"/>
                </a:lnTo>
                <a:lnTo>
                  <a:pt x="3489820" y="3892492"/>
                </a:lnTo>
                <a:lnTo>
                  <a:pt x="5914238" y="3892492"/>
                </a:lnTo>
                <a:lnTo>
                  <a:pt x="5914238" y="1686187"/>
                </a:lnTo>
                <a:lnTo>
                  <a:pt x="4353886" y="1686187"/>
                </a:lnTo>
                <a:lnTo>
                  <a:pt x="4353886" y="0"/>
                </a:lnTo>
                <a:lnTo>
                  <a:pt x="0" y="0"/>
                </a:lnTo>
                <a:lnTo>
                  <a:pt x="8389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5" name="Rettangolo 1044">
            <a:extLst>
              <a:ext uri="{FF2B5EF4-FFF2-40B4-BE49-F238E27FC236}">
                <a16:creationId xmlns:a16="http://schemas.microsoft.com/office/drawing/2014/main" id="{7254BA09-06DA-43F1-A69A-606DEF6F8660}"/>
              </a:ext>
            </a:extLst>
          </p:cNvPr>
          <p:cNvSpPr/>
          <p:nvPr/>
        </p:nvSpPr>
        <p:spPr>
          <a:xfrm>
            <a:off x="6767613" y="132870"/>
            <a:ext cx="2608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Backend</a:t>
            </a:r>
            <a:endParaRPr lang="it-IT" sz="5400" b="1" i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2534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Rignanese</dc:creator>
  <cp:lastModifiedBy>Pietro Rignanese</cp:lastModifiedBy>
  <cp:revision>10</cp:revision>
  <dcterms:created xsi:type="dcterms:W3CDTF">2020-04-22T09:09:06Z</dcterms:created>
  <dcterms:modified xsi:type="dcterms:W3CDTF">2020-04-22T09:51:46Z</dcterms:modified>
</cp:coreProperties>
</file>