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2265D8-C06F-47D5-9115-2EAD5B693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42B490-0233-460C-B93C-29C5E4E36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A42213-1EF1-4DD7-B3F7-8038A417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9CF4-BE0A-4BDE-9F43-BDA288689CAA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97EF09-6464-42E2-920C-C5B9B196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655616-A736-47D1-91A3-ECB7B7BB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44FA-DAA7-4B97-853A-D6E4627B3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83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5DE97D-2A28-424A-988B-88E4187D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2F1B242-A2D6-492E-87D7-DCF341BA6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DCD30A-C819-4004-AB09-925C44A2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9CF4-BE0A-4BDE-9F43-BDA288689CAA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57F5A1-E775-4B81-86C0-82C56E27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0A08F0-4567-4D36-8FA2-01790A45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44FA-DAA7-4B97-853A-D6E4627B3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31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6FC269-BF2F-4F1E-AA40-F7FF6C63F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DADCEC3-8236-4E0E-A52E-7E7DEEFE7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DE9DC9-7933-4E94-8D23-D52F437C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9CF4-BE0A-4BDE-9F43-BDA288689CAA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1028E6-617D-433E-BEE8-F71F84E0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034E3A-12B8-4C09-9754-98A5F2DB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44FA-DAA7-4B97-853A-D6E4627B3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41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44335C-52D9-416D-8F8C-37248206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F7BA3F-E297-4042-ABFD-E1DE253AB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635FF4-2EF7-482B-B799-94C8E898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9CF4-BE0A-4BDE-9F43-BDA288689CAA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DA5B36-C16A-4DE9-A398-7C030343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86546F-00B2-4C09-B5BE-9EE06488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44FA-DAA7-4B97-853A-D6E4627B3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013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E3FD7-FB2D-4FCA-A90B-505BF8A2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6C0C5A-7980-457B-B3C9-82A4D8EF3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A22D2F-2959-4B6F-96CB-2D73FF7A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9CF4-BE0A-4BDE-9F43-BDA288689CAA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349A2-EE8D-43A3-B171-AD2183A9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9B02C1-3C45-4ECD-89E9-4B7FD480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44FA-DAA7-4B97-853A-D6E4627B3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459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934551-2CCF-4739-AD97-1B34638F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8914EA-13B3-4D07-8B1E-9A9A7A0A8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92626D-DFD7-4891-869D-5109E3B49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8C4739-3BDF-4699-9A37-2F894110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9CF4-BE0A-4BDE-9F43-BDA288689CAA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291F6D-6E67-4C4D-83DF-E06864E0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381153-190F-4CC9-99EF-852E14DA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44FA-DAA7-4B97-853A-D6E4627B3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246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526B4-65D8-400E-8C4C-DE784C88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640A55-ABF9-4F64-93D3-61BA8CA07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1416575-BCF1-4710-9152-4E6CA851C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9559A50-FDDF-44F0-BEBF-2AA361FE2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EF89ADE-2F1D-4E21-A7E6-3C4652F35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A6005E1-74B0-48D4-A13D-F26ED8F3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9CF4-BE0A-4BDE-9F43-BDA288689CAA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1F9CF93-86B6-4BF9-A14C-03B60DDE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9AA0A97-E3FB-47DB-A14C-80B17B6C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44FA-DAA7-4B97-853A-D6E4627B3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586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F0EE66-0782-432B-B99F-4791B37C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4C80424-DBE7-4D27-963E-9C336EC0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9CF4-BE0A-4BDE-9F43-BDA288689CAA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17D295-5AAE-4167-9B76-08B926DE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FA51CF1-6BDD-437F-BF8F-8FF9DEFE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44FA-DAA7-4B97-853A-D6E4627B3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15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F531953-09A4-4046-B27B-93564F15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9CF4-BE0A-4BDE-9F43-BDA288689CAA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909AB29-62B4-4066-A76A-6DF1DD78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8C6D3E-1FD3-45D7-8463-F738ACE3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44FA-DAA7-4B97-853A-D6E4627B3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02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47599A-77DE-4FB1-A2B7-77F4CF88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5A9350-C1FE-4F12-ACDB-9FC51DA6A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195987-5A99-46F2-8973-EBEE08572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A47D28-18D7-4CA6-BAEF-6AC5D315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9CF4-BE0A-4BDE-9F43-BDA288689CAA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017529-553B-4269-B467-5FEDCC92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4B2F37-3413-4FC7-A234-9C8317FC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44FA-DAA7-4B97-853A-D6E4627B3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02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3AE06-0371-4766-9370-CADB20F5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D4F397-EC14-4034-B677-0B3F17750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C89CF6-F7CB-4E8A-A491-A8AE9FB6F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5C525E-A85A-4917-AEF9-8718992C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9CF4-BE0A-4BDE-9F43-BDA288689CAA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008E1C-F753-4B9A-8E71-497AC274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D715C-8B3C-43A4-B5EC-ACCD5E64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44FA-DAA7-4B97-853A-D6E4627B3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980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8E0E3BC-B810-4E35-AB53-3828CD4D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FCBADB-1ABB-49D8-9BDB-ACF6F7DCE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835E73-E5CB-4F7D-AD8A-36037E12C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E9CF4-BE0A-4BDE-9F43-BDA288689CAA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465C7D-8ACC-4D49-8991-4BF9E6C1B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22EEBB-58D6-4600-BD28-B35F205D4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C44FA-DAA7-4B97-853A-D6E4627B30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89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jpe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 descr="0.96 pollici modulo di display oled blu giallo iic i2c a 4 pin per ...">
            <a:extLst>
              <a:ext uri="{FF2B5EF4-FFF2-40B4-BE49-F238E27FC236}">
                <a16:creationId xmlns:a16="http://schemas.microsoft.com/office/drawing/2014/main" id="{CF1443FA-7E10-47AA-9CDC-B796AAFD1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533" y="4766158"/>
            <a:ext cx="2040411" cy="204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464B5307-1A15-4C3E-A404-05C7D23ED069}"/>
              </a:ext>
            </a:extLst>
          </p:cNvPr>
          <p:cNvSpPr txBox="1"/>
          <p:nvPr/>
        </p:nvSpPr>
        <p:spPr>
          <a:xfrm>
            <a:off x="5458410" y="5309076"/>
            <a:ext cx="1360656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it-IT" dirty="0">
              <a:solidFill>
                <a:schemeClr val="bg1"/>
              </a:solidFill>
            </a:endParaRPr>
          </a:p>
          <a:p>
            <a:pPr algn="ctr"/>
            <a:endParaRPr lang="it-IT" dirty="0">
              <a:solidFill>
                <a:schemeClr val="bg1"/>
              </a:solidFill>
            </a:endParaRPr>
          </a:p>
          <a:p>
            <a:pPr algn="ctr"/>
            <a:r>
              <a:rPr lang="it-IT" sz="1200" dirty="0">
                <a:solidFill>
                  <a:schemeClr val="bg1"/>
                </a:solidFill>
              </a:rPr>
              <a:t>Connessione WiFi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</a:rPr>
              <a:t>AP</a:t>
            </a:r>
          </a:p>
        </p:txBody>
      </p:sp>
      <p:pic>
        <p:nvPicPr>
          <p:cNvPr id="1026" name="Picture 2" descr="0.96 pollici modulo di display oled blu giallo iic i2c a 4 pin per ...">
            <a:extLst>
              <a:ext uri="{FF2B5EF4-FFF2-40B4-BE49-F238E27FC236}">
                <a16:creationId xmlns:a16="http://schemas.microsoft.com/office/drawing/2014/main" id="{E60FDF09-56CA-46EB-8FDB-D8DF48CC5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34" y="394282"/>
            <a:ext cx="1826223" cy="182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FFBA2D-6CB0-4D9F-A739-9AAC9B88AD7B}"/>
              </a:ext>
            </a:extLst>
          </p:cNvPr>
          <p:cNvSpPr txBox="1"/>
          <p:nvPr/>
        </p:nvSpPr>
        <p:spPr>
          <a:xfrm>
            <a:off x="779476" y="2035839"/>
            <a:ext cx="237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Display di accensione</a:t>
            </a:r>
          </a:p>
        </p:txBody>
      </p:sp>
      <p:pic>
        <p:nvPicPr>
          <p:cNvPr id="6" name="Immagine 5" descr="Immagine che contiene fiore&#10;&#10;Descrizione generata automaticamente">
            <a:extLst>
              <a:ext uri="{FF2B5EF4-FFF2-40B4-BE49-F238E27FC236}">
                <a16:creationId xmlns:a16="http://schemas.microsoft.com/office/drawing/2014/main" id="{28655490-72D9-4E2E-89A1-4A3F5B228B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870"/>
                    </a14:imgEffect>
                    <a14:imgEffect>
                      <a14:saturation sat="3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55" t="20733" r="27619" b="20566"/>
          <a:stretch/>
        </p:blipFill>
        <p:spPr>
          <a:xfrm>
            <a:off x="1246877" y="932878"/>
            <a:ext cx="1109536" cy="74903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F5820C-EA6C-495A-BE16-77FBC087D219}"/>
              </a:ext>
            </a:extLst>
          </p:cNvPr>
          <p:cNvSpPr txBox="1"/>
          <p:nvPr/>
        </p:nvSpPr>
        <p:spPr>
          <a:xfrm>
            <a:off x="888534" y="1363730"/>
            <a:ext cx="182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BubbleBox</a:t>
            </a:r>
          </a:p>
        </p:txBody>
      </p:sp>
      <p:pic>
        <p:nvPicPr>
          <p:cNvPr id="1028" name="Picture 4" descr="Raspberry e Scratch: un semplice progetto con i pulsanti (lezione ...">
            <a:extLst>
              <a:ext uri="{FF2B5EF4-FFF2-40B4-BE49-F238E27FC236}">
                <a16:creationId xmlns:a16="http://schemas.microsoft.com/office/drawing/2014/main" id="{DF5D6C14-8BED-4C0B-B30F-75458335C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669" y="394282"/>
            <a:ext cx="801721" cy="80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aspberry e Scratch: un semplice progetto con i pulsanti (lezione ...">
            <a:extLst>
              <a:ext uri="{FF2B5EF4-FFF2-40B4-BE49-F238E27FC236}">
                <a16:creationId xmlns:a16="http://schemas.microsoft.com/office/drawing/2014/main" id="{EF3B53A9-9BAF-4EBA-BCC7-9A245C090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669" y="1505328"/>
            <a:ext cx="801721" cy="80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0.96 pollici modulo di display oled blu giallo iic i2c a 4 pin per ...">
            <a:extLst>
              <a:ext uri="{FF2B5EF4-FFF2-40B4-BE49-F238E27FC236}">
                <a16:creationId xmlns:a16="http://schemas.microsoft.com/office/drawing/2014/main" id="{DA722D82-7828-45E9-B78F-ACCE9DD89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713" y="394281"/>
            <a:ext cx="1826223" cy="182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8155BD0-11FB-497F-8756-6823D290F1D8}"/>
              </a:ext>
            </a:extLst>
          </p:cNvPr>
          <p:cNvCxnSpPr>
            <a:stCxn id="1026" idx="3"/>
            <a:endCxn id="13" idx="1"/>
          </p:cNvCxnSpPr>
          <p:nvPr/>
        </p:nvCxnSpPr>
        <p:spPr>
          <a:xfrm flipV="1">
            <a:off x="2714757" y="1307393"/>
            <a:ext cx="13959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4EAE30-8D53-499F-94FE-9E237E48C627}"/>
              </a:ext>
            </a:extLst>
          </p:cNvPr>
          <p:cNvSpPr txBox="1"/>
          <p:nvPr/>
        </p:nvSpPr>
        <p:spPr>
          <a:xfrm>
            <a:off x="4681944" y="2035838"/>
            <a:ext cx="20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Home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5ECF7BE-6DFA-4668-9D2E-7C51C056F3BA}"/>
              </a:ext>
            </a:extLst>
          </p:cNvPr>
          <p:cNvSpPr txBox="1"/>
          <p:nvPr/>
        </p:nvSpPr>
        <p:spPr>
          <a:xfrm>
            <a:off x="4470968" y="1102120"/>
            <a:ext cx="1105711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10:30</a:t>
            </a:r>
          </a:p>
          <a:p>
            <a:pPr algn="ctr"/>
            <a:r>
              <a:rPr lang="it-IT" sz="1000" dirty="0">
                <a:solidFill>
                  <a:schemeClr val="bg1"/>
                </a:solidFill>
              </a:rPr>
              <a:t>2020/12/12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3229A4C-2724-4030-9BAE-96F2F648B7C6}"/>
              </a:ext>
            </a:extLst>
          </p:cNvPr>
          <p:cNvSpPr txBox="1"/>
          <p:nvPr/>
        </p:nvSpPr>
        <p:spPr>
          <a:xfrm>
            <a:off x="4470968" y="883362"/>
            <a:ext cx="1217879" cy="3126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/>
                </a:solidFill>
              </a:rPr>
              <a:t>36°C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B7B1F0-8F19-4D6E-A2CD-F2643C330F3E}"/>
              </a:ext>
            </a:extLst>
          </p:cNvPr>
          <p:cNvSpPr txBox="1"/>
          <p:nvPr/>
        </p:nvSpPr>
        <p:spPr>
          <a:xfrm>
            <a:off x="6037544" y="1043568"/>
            <a:ext cx="156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Bottone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54E95D1-3F5A-4F6D-B9B1-9A14D54D6D67}"/>
              </a:ext>
            </a:extLst>
          </p:cNvPr>
          <p:cNvSpPr txBox="1"/>
          <p:nvPr/>
        </p:nvSpPr>
        <p:spPr>
          <a:xfrm>
            <a:off x="6037544" y="2183721"/>
            <a:ext cx="156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Bottone 2</a:t>
            </a:r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F7EACCE4-7B00-463C-B90F-99367FB1644C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052457" y="1906189"/>
            <a:ext cx="1840933" cy="359247"/>
          </a:xfrm>
          <a:prstGeom prst="bentConnector5">
            <a:avLst>
              <a:gd name="adj1" fmla="val -12418"/>
              <a:gd name="adj2" fmla="val 272698"/>
              <a:gd name="adj3" fmla="val 997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0.96 pollici modulo di display oled blu giallo iic i2c a 4 pin per ...">
            <a:extLst>
              <a:ext uri="{FF2B5EF4-FFF2-40B4-BE49-F238E27FC236}">
                <a16:creationId xmlns:a16="http://schemas.microsoft.com/office/drawing/2014/main" id="{86359CD0-C142-4D38-A0D6-8DCE3FD36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379" y="266638"/>
            <a:ext cx="2040411" cy="204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AAE4C8E6-984B-4133-B3CE-FA3370D0C4C9}"/>
              </a:ext>
            </a:extLst>
          </p:cNvPr>
          <p:cNvCxnSpPr>
            <a:stCxn id="1028" idx="3"/>
            <a:endCxn id="34" idx="1"/>
          </p:cNvCxnSpPr>
          <p:nvPr/>
        </p:nvCxnSpPr>
        <p:spPr>
          <a:xfrm>
            <a:off x="6893390" y="795143"/>
            <a:ext cx="1445989" cy="49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13107D2-7F86-43E7-856C-5C723A86C08A}"/>
              </a:ext>
            </a:extLst>
          </p:cNvPr>
          <p:cNvSpPr txBox="1"/>
          <p:nvPr/>
        </p:nvSpPr>
        <p:spPr>
          <a:xfrm>
            <a:off x="8679256" y="850911"/>
            <a:ext cx="1360656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10</a:t>
            </a:r>
          </a:p>
          <a:p>
            <a:pPr algn="ctr"/>
            <a:endParaRPr lang="it-IT" dirty="0">
              <a:solidFill>
                <a:schemeClr val="bg1"/>
              </a:solidFill>
            </a:endParaRPr>
          </a:p>
          <a:p>
            <a:pPr algn="ctr"/>
            <a:r>
              <a:rPr lang="it-IT" sz="1200" dirty="0">
                <a:solidFill>
                  <a:schemeClr val="bg1"/>
                </a:solidFill>
              </a:rPr>
              <a:t>Persone Incontrate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6F1CC269-2EBA-4617-A65E-69D5F8849B2E}"/>
              </a:ext>
            </a:extLst>
          </p:cNvPr>
          <p:cNvSpPr/>
          <p:nvPr/>
        </p:nvSpPr>
        <p:spPr>
          <a:xfrm>
            <a:off x="8956215" y="606162"/>
            <a:ext cx="806738" cy="8067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" name="Picture 4" descr="Raspberry e Scratch: un semplice progetto con i pulsanti (lezione ...">
            <a:extLst>
              <a:ext uri="{FF2B5EF4-FFF2-40B4-BE49-F238E27FC236}">
                <a16:creationId xmlns:a16="http://schemas.microsoft.com/office/drawing/2014/main" id="{7C96D0A4-0C72-4A4A-83BB-C8266B382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831" y="2198053"/>
            <a:ext cx="801721" cy="80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Raspberry e Scratch: un semplice progetto con i pulsanti (lezione ...">
            <a:extLst>
              <a:ext uri="{FF2B5EF4-FFF2-40B4-BE49-F238E27FC236}">
                <a16:creationId xmlns:a16="http://schemas.microsoft.com/office/drawing/2014/main" id="{FA98674B-BF2E-4A63-8F34-99CDD38D1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785" y="2188975"/>
            <a:ext cx="801721" cy="80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4EA0885-9C27-49BE-B6B5-8576D3AF56D9}"/>
              </a:ext>
            </a:extLst>
          </p:cNvPr>
          <p:cNvSpPr txBox="1"/>
          <p:nvPr/>
        </p:nvSpPr>
        <p:spPr>
          <a:xfrm>
            <a:off x="9818706" y="2847339"/>
            <a:ext cx="156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Bottone 1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C12D8B2F-55EE-48E3-B4FD-DE09B8761BEA}"/>
              </a:ext>
            </a:extLst>
          </p:cNvPr>
          <p:cNvSpPr txBox="1"/>
          <p:nvPr/>
        </p:nvSpPr>
        <p:spPr>
          <a:xfrm>
            <a:off x="8379446" y="2847339"/>
            <a:ext cx="156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Bottone 2</a:t>
            </a:r>
          </a:p>
        </p:txBody>
      </p:sp>
      <p:cxnSp>
        <p:nvCxnSpPr>
          <p:cNvPr id="40" name="Connettore a gomito 39">
            <a:extLst>
              <a:ext uri="{FF2B5EF4-FFF2-40B4-BE49-F238E27FC236}">
                <a16:creationId xmlns:a16="http://schemas.microsoft.com/office/drawing/2014/main" id="{E9F12D6B-CBD7-462A-A729-DF3A4C64E384}"/>
              </a:ext>
            </a:extLst>
          </p:cNvPr>
          <p:cNvCxnSpPr>
            <a:stCxn id="44" idx="2"/>
            <a:endCxn id="34" idx="1"/>
          </p:cNvCxnSpPr>
          <p:nvPr/>
        </p:nvCxnSpPr>
        <p:spPr>
          <a:xfrm rot="5400000" flipH="1">
            <a:off x="7786037" y="1840186"/>
            <a:ext cx="1929827" cy="823144"/>
          </a:xfrm>
          <a:prstGeom prst="bentConnector4">
            <a:avLst>
              <a:gd name="adj1" fmla="val -11846"/>
              <a:gd name="adj2" fmla="val 127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0.96 pollici modulo di display oled blu giallo iic i2c a 4 pin per ...">
            <a:extLst>
              <a:ext uri="{FF2B5EF4-FFF2-40B4-BE49-F238E27FC236}">
                <a16:creationId xmlns:a16="http://schemas.microsoft.com/office/drawing/2014/main" id="{4123927D-7223-4D56-9D49-2B67EA600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868" y="3910983"/>
            <a:ext cx="2040411" cy="204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53DE311-0B33-49E3-B0AA-B7F515511A19}"/>
              </a:ext>
            </a:extLst>
          </p:cNvPr>
          <p:cNvCxnSpPr>
            <a:stCxn id="43" idx="2"/>
            <a:endCxn id="47" idx="0"/>
          </p:cNvCxnSpPr>
          <p:nvPr/>
        </p:nvCxnSpPr>
        <p:spPr>
          <a:xfrm flipH="1">
            <a:off x="9473074" y="3216671"/>
            <a:ext cx="1128709" cy="69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4A8261B7-3432-4438-B997-8A98ACC0BBE7}"/>
              </a:ext>
            </a:extLst>
          </p:cNvPr>
          <p:cNvSpPr txBox="1"/>
          <p:nvPr/>
        </p:nvSpPr>
        <p:spPr>
          <a:xfrm>
            <a:off x="8792745" y="4453901"/>
            <a:ext cx="1360656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it-IT" dirty="0">
              <a:solidFill>
                <a:schemeClr val="bg1"/>
              </a:solidFill>
            </a:endParaRPr>
          </a:p>
          <a:p>
            <a:pPr algn="ctr"/>
            <a:endParaRPr lang="it-IT" dirty="0">
              <a:solidFill>
                <a:schemeClr val="bg1"/>
              </a:solidFill>
            </a:endParaRPr>
          </a:p>
          <a:p>
            <a:pPr algn="ctr"/>
            <a:r>
              <a:rPr lang="it-IT" sz="1200" dirty="0">
                <a:solidFill>
                  <a:schemeClr val="bg1"/>
                </a:solidFill>
              </a:rPr>
              <a:t>Connessione WiFi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</a:rPr>
              <a:t>WPS</a:t>
            </a:r>
          </a:p>
        </p:txBody>
      </p:sp>
      <p:pic>
        <p:nvPicPr>
          <p:cNvPr id="51" name="Elemento grafico 50" descr="Wi-Fi">
            <a:extLst>
              <a:ext uri="{FF2B5EF4-FFF2-40B4-BE49-F238E27FC236}">
                <a16:creationId xmlns:a16="http://schemas.microsoft.com/office/drawing/2014/main" id="{0EF76D41-4ADF-45DE-9AC9-7A4F2CB7B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1200" y="4364193"/>
            <a:ext cx="914400" cy="914400"/>
          </a:xfrm>
          <a:prstGeom prst="rect">
            <a:avLst/>
          </a:prstGeom>
        </p:spPr>
      </p:pic>
      <p:pic>
        <p:nvPicPr>
          <p:cNvPr id="55" name="Elemento grafico 54" descr="Router wireless">
            <a:extLst>
              <a:ext uri="{FF2B5EF4-FFF2-40B4-BE49-F238E27FC236}">
                <a16:creationId xmlns:a16="http://schemas.microsoft.com/office/drawing/2014/main" id="{649CD212-E65F-4607-88A8-9C3C983144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95630" y="5249743"/>
            <a:ext cx="696899" cy="696899"/>
          </a:xfrm>
          <a:prstGeom prst="rect">
            <a:avLst/>
          </a:prstGeom>
        </p:spPr>
      </p:pic>
      <p:pic>
        <p:nvPicPr>
          <p:cNvPr id="58" name="Picture 4" descr="Raspberry e Scratch: un semplice progetto con i pulsanti (lezione ...">
            <a:extLst>
              <a:ext uri="{FF2B5EF4-FFF2-40B4-BE49-F238E27FC236}">
                <a16:creationId xmlns:a16="http://schemas.microsoft.com/office/drawing/2014/main" id="{32510C8F-480E-4653-811F-C6C1CD674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146" y="5144921"/>
            <a:ext cx="801721" cy="80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aspberry e Scratch: un semplice progetto con i pulsanti (lezione ...">
            <a:extLst>
              <a:ext uri="{FF2B5EF4-FFF2-40B4-BE49-F238E27FC236}">
                <a16:creationId xmlns:a16="http://schemas.microsoft.com/office/drawing/2014/main" id="{F492EFA3-BF99-49F8-8AA5-7F5AE40E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725" y="4018557"/>
            <a:ext cx="801721" cy="80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0002FE2-6FD9-478E-BFF5-CE0CE5D9026D}"/>
              </a:ext>
            </a:extLst>
          </p:cNvPr>
          <p:cNvSpPr txBox="1"/>
          <p:nvPr/>
        </p:nvSpPr>
        <p:spPr>
          <a:xfrm>
            <a:off x="7597021" y="5794207"/>
            <a:ext cx="156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Bottone 1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F5316DED-60ED-46F2-A61A-8CA8959940C9}"/>
              </a:ext>
            </a:extLst>
          </p:cNvPr>
          <p:cNvSpPr txBox="1"/>
          <p:nvPr/>
        </p:nvSpPr>
        <p:spPr>
          <a:xfrm>
            <a:off x="7345819" y="4665952"/>
            <a:ext cx="156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Bottone 2</a:t>
            </a:r>
          </a:p>
        </p:txBody>
      </p:sp>
      <p:pic>
        <p:nvPicPr>
          <p:cNvPr id="62" name="Picture 2" descr="0.96 pollici modulo di display oled blu giallo iic i2c a 4 pin per ...">
            <a:extLst>
              <a:ext uri="{FF2B5EF4-FFF2-40B4-BE49-F238E27FC236}">
                <a16:creationId xmlns:a16="http://schemas.microsoft.com/office/drawing/2014/main" id="{434E4D0D-C3DE-4F7D-868A-D0B7C0035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672" y="3119297"/>
            <a:ext cx="1826223" cy="182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A78216A7-F08B-41DF-84C4-70EB814BFF06}"/>
              </a:ext>
            </a:extLst>
          </p:cNvPr>
          <p:cNvCxnSpPr>
            <a:stCxn id="59" idx="1"/>
            <a:endCxn id="62" idx="3"/>
          </p:cNvCxnSpPr>
          <p:nvPr/>
        </p:nvCxnSpPr>
        <p:spPr>
          <a:xfrm flipH="1" flipV="1">
            <a:off x="6917895" y="4032409"/>
            <a:ext cx="659830" cy="38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3152255E-B5AD-479D-B3B0-B59E1209640E}"/>
              </a:ext>
            </a:extLst>
          </p:cNvPr>
          <p:cNvSpPr txBox="1"/>
          <p:nvPr/>
        </p:nvSpPr>
        <p:spPr>
          <a:xfrm>
            <a:off x="5473291" y="3649225"/>
            <a:ext cx="1105711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</a:rPr>
              <a:t>Attiva</a:t>
            </a:r>
          </a:p>
          <a:p>
            <a:pPr algn="ctr"/>
            <a:r>
              <a:rPr lang="it-IT" sz="1400" dirty="0">
                <a:solidFill>
                  <a:schemeClr val="bg1"/>
                </a:solidFill>
              </a:rPr>
              <a:t>WPS</a:t>
            </a:r>
          </a:p>
          <a:p>
            <a:pPr algn="ctr"/>
            <a:endParaRPr lang="it-IT" sz="1400" dirty="0">
              <a:solidFill>
                <a:schemeClr val="bg1"/>
              </a:solidFill>
            </a:endParaRPr>
          </a:p>
        </p:txBody>
      </p:sp>
      <p:pic>
        <p:nvPicPr>
          <p:cNvPr id="68" name="Elemento grafico 67" descr="Ripeti">
            <a:extLst>
              <a:ext uri="{FF2B5EF4-FFF2-40B4-BE49-F238E27FC236}">
                <a16:creationId xmlns:a16="http://schemas.microsoft.com/office/drawing/2014/main" id="{7AC75DE1-AD48-4862-A55F-C18ECCAEEA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1479" y="4112705"/>
            <a:ext cx="369333" cy="369333"/>
          </a:xfrm>
          <a:prstGeom prst="rect">
            <a:avLst/>
          </a:prstGeom>
        </p:spPr>
      </p:pic>
      <p:pic>
        <p:nvPicPr>
          <p:cNvPr id="73" name="Picture 2" descr="0.96 pollici modulo di display oled blu giallo iic i2c a 4 pin per ...">
            <a:extLst>
              <a:ext uri="{FF2B5EF4-FFF2-40B4-BE49-F238E27FC236}">
                <a16:creationId xmlns:a16="http://schemas.microsoft.com/office/drawing/2014/main" id="{7D72EFEF-5929-487A-B5D5-F8B23FAD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639" y="3105445"/>
            <a:ext cx="1826223" cy="182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22AC93B4-0F18-4981-9F00-9D396FCB63CD}"/>
              </a:ext>
            </a:extLst>
          </p:cNvPr>
          <p:cNvSpPr txBox="1"/>
          <p:nvPr/>
        </p:nvSpPr>
        <p:spPr>
          <a:xfrm>
            <a:off x="2549273" y="3541502"/>
            <a:ext cx="1105711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</a:rPr>
              <a:t>Connessione</a:t>
            </a:r>
          </a:p>
          <a:p>
            <a:pPr algn="ctr"/>
            <a:r>
              <a:rPr lang="it-IT" sz="1400" dirty="0">
                <a:solidFill>
                  <a:schemeClr val="bg1"/>
                </a:solidFill>
              </a:rPr>
              <a:t>Riuscita</a:t>
            </a:r>
          </a:p>
          <a:p>
            <a:pPr algn="ctr"/>
            <a:r>
              <a:rPr lang="it-IT" sz="1400" dirty="0">
                <a:solidFill>
                  <a:schemeClr val="bg1"/>
                </a:solidFill>
              </a:rPr>
              <a:t>Invio Dati…</a:t>
            </a:r>
          </a:p>
          <a:p>
            <a:pPr algn="ctr"/>
            <a:endParaRPr lang="it-IT" sz="1400" dirty="0">
              <a:solidFill>
                <a:schemeClr val="bg1"/>
              </a:solidFill>
            </a:endParaRPr>
          </a:p>
        </p:txBody>
      </p:sp>
      <p:pic>
        <p:nvPicPr>
          <p:cNvPr id="71" name="Picture 4" descr="Raspberry e Scratch: un semplice progetto con i pulsanti (lezione ...">
            <a:extLst>
              <a:ext uri="{FF2B5EF4-FFF2-40B4-BE49-F238E27FC236}">
                <a16:creationId xmlns:a16="http://schemas.microsoft.com/office/drawing/2014/main" id="{2D08D928-7117-46AB-A0D4-8E9138E5C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968" y="3324793"/>
            <a:ext cx="801721" cy="80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ADE1BBCE-7A8A-4653-8590-13331682D9A0}"/>
              </a:ext>
            </a:extLst>
          </p:cNvPr>
          <p:cNvCxnSpPr>
            <a:cxnSpLocks/>
          </p:cNvCxnSpPr>
          <p:nvPr/>
        </p:nvCxnSpPr>
        <p:spPr>
          <a:xfrm flipH="1" flipV="1">
            <a:off x="4014174" y="4349032"/>
            <a:ext cx="1096810" cy="1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a gomito 78">
            <a:extLst>
              <a:ext uri="{FF2B5EF4-FFF2-40B4-BE49-F238E27FC236}">
                <a16:creationId xmlns:a16="http://schemas.microsoft.com/office/drawing/2014/main" id="{F55A734A-D730-43A7-99E6-248B523050AE}"/>
              </a:ext>
            </a:extLst>
          </p:cNvPr>
          <p:cNvCxnSpPr>
            <a:cxnSpLocks/>
            <a:stCxn id="71" idx="1"/>
          </p:cNvCxnSpPr>
          <p:nvPr/>
        </p:nvCxnSpPr>
        <p:spPr>
          <a:xfrm rot="10800000" flipH="1">
            <a:off x="4470968" y="2336366"/>
            <a:ext cx="369970" cy="1389289"/>
          </a:xfrm>
          <a:prstGeom prst="bentConnector4">
            <a:avLst>
              <a:gd name="adj1" fmla="val -61789"/>
              <a:gd name="adj2" fmla="val 64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a gomito 81">
            <a:extLst>
              <a:ext uri="{FF2B5EF4-FFF2-40B4-BE49-F238E27FC236}">
                <a16:creationId xmlns:a16="http://schemas.microsoft.com/office/drawing/2014/main" id="{CE9F9AFD-DAD9-4EC3-8B05-D6DC85EC5794}"/>
              </a:ext>
            </a:extLst>
          </p:cNvPr>
          <p:cNvCxnSpPr>
            <a:stCxn id="73" idx="0"/>
            <a:endCxn id="14" idx="1"/>
          </p:cNvCxnSpPr>
          <p:nvPr/>
        </p:nvCxnSpPr>
        <p:spPr>
          <a:xfrm rot="5400000" flipH="1" flipV="1">
            <a:off x="3439377" y="1862879"/>
            <a:ext cx="884941" cy="1600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0DD5E23B-6354-4877-9091-2FD7CB5A9975}"/>
              </a:ext>
            </a:extLst>
          </p:cNvPr>
          <p:cNvCxnSpPr>
            <a:stCxn id="58" idx="1"/>
            <a:endCxn id="85" idx="3"/>
          </p:cNvCxnSpPr>
          <p:nvPr/>
        </p:nvCxnSpPr>
        <p:spPr>
          <a:xfrm flipH="1">
            <a:off x="7158944" y="5545782"/>
            <a:ext cx="492202" cy="24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414134F6-ED49-4E89-8E64-9B70C4F89514}"/>
              </a:ext>
            </a:extLst>
          </p:cNvPr>
          <p:cNvSpPr txBox="1"/>
          <p:nvPr/>
        </p:nvSpPr>
        <p:spPr>
          <a:xfrm>
            <a:off x="1185614" y="6004107"/>
            <a:ext cx="156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Bottone 1</a:t>
            </a:r>
          </a:p>
        </p:txBody>
      </p:sp>
      <p:pic>
        <p:nvPicPr>
          <p:cNvPr id="90" name="Picture 4" descr="Raspberry e Scratch: un semplice progetto con i pulsanti (lezione ...">
            <a:extLst>
              <a:ext uri="{FF2B5EF4-FFF2-40B4-BE49-F238E27FC236}">
                <a16:creationId xmlns:a16="http://schemas.microsoft.com/office/drawing/2014/main" id="{324DB1FA-2712-4030-A4C3-86E4D7A42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771" y="5309076"/>
            <a:ext cx="801721" cy="80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Raspberry e Scratch: un semplice progetto con i pulsanti (lezione ...">
            <a:extLst>
              <a:ext uri="{FF2B5EF4-FFF2-40B4-BE49-F238E27FC236}">
                <a16:creationId xmlns:a16="http://schemas.microsoft.com/office/drawing/2014/main" id="{15FAA5C1-6763-4FE2-ABE6-9A708DE52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9" b="19249"/>
          <a:stretch/>
        </p:blipFill>
        <p:spPr bwMode="auto">
          <a:xfrm>
            <a:off x="4467442" y="5067391"/>
            <a:ext cx="801721" cy="56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7B627906-B33E-4744-87B7-F3DF98566E54}"/>
              </a:ext>
            </a:extLst>
          </p:cNvPr>
          <p:cNvSpPr txBox="1"/>
          <p:nvPr/>
        </p:nvSpPr>
        <p:spPr>
          <a:xfrm>
            <a:off x="4296577" y="5575222"/>
            <a:ext cx="156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Bottone 2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B8C7F777-4287-4CA9-9887-79348D4726E6}"/>
              </a:ext>
            </a:extLst>
          </p:cNvPr>
          <p:cNvSpPr txBox="1"/>
          <p:nvPr/>
        </p:nvSpPr>
        <p:spPr>
          <a:xfrm>
            <a:off x="4277016" y="3891127"/>
            <a:ext cx="156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Bottone 1</a:t>
            </a:r>
          </a:p>
        </p:txBody>
      </p:sp>
      <p:pic>
        <p:nvPicPr>
          <p:cNvPr id="98" name="Picture 2" descr="0.96 pollici modulo di display oled blu giallo iic i2c a 4 pin per ...">
            <a:extLst>
              <a:ext uri="{FF2B5EF4-FFF2-40B4-BE49-F238E27FC236}">
                <a16:creationId xmlns:a16="http://schemas.microsoft.com/office/drawing/2014/main" id="{C9558209-888A-4012-88EB-912D10DB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50" y="4784871"/>
            <a:ext cx="1826223" cy="182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CA5594BA-4936-4363-B31B-5A69687790AB}"/>
              </a:ext>
            </a:extLst>
          </p:cNvPr>
          <p:cNvSpPr txBox="1"/>
          <p:nvPr/>
        </p:nvSpPr>
        <p:spPr>
          <a:xfrm>
            <a:off x="2585984" y="5220928"/>
            <a:ext cx="1105711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</a:rPr>
              <a:t>Connessione</a:t>
            </a:r>
          </a:p>
          <a:p>
            <a:pPr algn="ctr"/>
            <a:r>
              <a:rPr lang="it-IT" sz="1400" dirty="0">
                <a:solidFill>
                  <a:schemeClr val="bg1"/>
                </a:solidFill>
              </a:rPr>
              <a:t>In corso…</a:t>
            </a:r>
          </a:p>
          <a:p>
            <a:pPr algn="ctr"/>
            <a:endParaRPr lang="it-IT" sz="1400" dirty="0">
              <a:solidFill>
                <a:schemeClr val="bg1"/>
              </a:solidFill>
            </a:endParaRPr>
          </a:p>
          <a:p>
            <a:pPr algn="ctr"/>
            <a:endParaRPr lang="it-IT" sz="1400" dirty="0">
              <a:solidFill>
                <a:schemeClr val="bg1"/>
              </a:solidFill>
            </a:endParaRPr>
          </a:p>
        </p:txBody>
      </p: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C5946417-9D64-4B68-8632-A15B39A7A2C4}"/>
              </a:ext>
            </a:extLst>
          </p:cNvPr>
          <p:cNvCxnSpPr>
            <a:stCxn id="95" idx="1"/>
          </p:cNvCxnSpPr>
          <p:nvPr/>
        </p:nvCxnSpPr>
        <p:spPr>
          <a:xfrm flipH="1">
            <a:off x="3881336" y="5352091"/>
            <a:ext cx="586106" cy="2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Elemento grafico 101" descr="Ripeti">
            <a:extLst>
              <a:ext uri="{FF2B5EF4-FFF2-40B4-BE49-F238E27FC236}">
                <a16:creationId xmlns:a16="http://schemas.microsoft.com/office/drawing/2014/main" id="{C5DAB116-B466-4A08-86D9-3DC7A6E05F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26982" y="5724292"/>
            <a:ext cx="369333" cy="369333"/>
          </a:xfrm>
          <a:prstGeom prst="rect">
            <a:avLst/>
          </a:prstGeom>
        </p:spPr>
      </p:pic>
      <p:cxnSp>
        <p:nvCxnSpPr>
          <p:cNvPr id="101" name="Connettore a gomito 100">
            <a:extLst>
              <a:ext uri="{FF2B5EF4-FFF2-40B4-BE49-F238E27FC236}">
                <a16:creationId xmlns:a16="http://schemas.microsoft.com/office/drawing/2014/main" id="{2E8F4950-9057-46AF-ADF6-1EB507057F35}"/>
              </a:ext>
            </a:extLst>
          </p:cNvPr>
          <p:cNvCxnSpPr>
            <a:cxnSpLocks/>
            <a:stCxn id="90" idx="1"/>
          </p:cNvCxnSpPr>
          <p:nvPr/>
        </p:nvCxnSpPr>
        <p:spPr>
          <a:xfrm rot="10800000" flipH="1">
            <a:off x="1289771" y="1478605"/>
            <a:ext cx="2854660" cy="4231333"/>
          </a:xfrm>
          <a:prstGeom prst="bentConnector4">
            <a:avLst>
              <a:gd name="adj1" fmla="val -8008"/>
              <a:gd name="adj2" fmla="val 751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46520538-7D93-45B2-AB97-7A79F26143F3}"/>
              </a:ext>
            </a:extLst>
          </p:cNvPr>
          <p:cNvCxnSpPr/>
          <p:nvPr/>
        </p:nvCxnSpPr>
        <p:spPr>
          <a:xfrm flipV="1">
            <a:off x="3081751" y="4665952"/>
            <a:ext cx="0" cy="27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296BB4B0-29A8-453D-A3A3-2357397F3317}"/>
              </a:ext>
            </a:extLst>
          </p:cNvPr>
          <p:cNvSpPr txBox="1"/>
          <p:nvPr/>
        </p:nvSpPr>
        <p:spPr>
          <a:xfrm>
            <a:off x="4325075" y="6536818"/>
            <a:ext cx="156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Bottone 1</a:t>
            </a:r>
          </a:p>
        </p:txBody>
      </p:sp>
      <p:pic>
        <p:nvPicPr>
          <p:cNvPr id="111" name="Picture 4" descr="Raspberry e Scratch: un semplice progetto con i pulsanti (lezione ...">
            <a:extLst>
              <a:ext uri="{FF2B5EF4-FFF2-40B4-BE49-F238E27FC236}">
                <a16:creationId xmlns:a16="http://schemas.microsoft.com/office/drawing/2014/main" id="{ED18720E-D28E-4D36-8F28-A1B325E18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232" y="5841787"/>
            <a:ext cx="801721" cy="80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66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.96 pollici modulo di display oled blu giallo iic i2c a 4 pin per ...">
            <a:extLst>
              <a:ext uri="{FF2B5EF4-FFF2-40B4-BE49-F238E27FC236}">
                <a16:creationId xmlns:a16="http://schemas.microsoft.com/office/drawing/2014/main" id="{331D866A-7DB5-4866-8BB2-14A603166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73" y="242796"/>
            <a:ext cx="2040411" cy="204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504F64-93EF-4550-9187-BE108669C016}"/>
              </a:ext>
            </a:extLst>
          </p:cNvPr>
          <p:cNvSpPr txBox="1"/>
          <p:nvPr/>
        </p:nvSpPr>
        <p:spPr>
          <a:xfrm>
            <a:off x="1217150" y="785714"/>
            <a:ext cx="1360656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it-IT" dirty="0">
              <a:solidFill>
                <a:schemeClr val="bg1"/>
              </a:solidFill>
            </a:endParaRPr>
          </a:p>
          <a:p>
            <a:pPr algn="ctr"/>
            <a:endParaRPr lang="it-IT" dirty="0">
              <a:solidFill>
                <a:schemeClr val="bg1"/>
              </a:solidFill>
            </a:endParaRPr>
          </a:p>
          <a:p>
            <a:pPr algn="ctr"/>
            <a:r>
              <a:rPr lang="it-IT" sz="1200" dirty="0">
                <a:solidFill>
                  <a:schemeClr val="bg1"/>
                </a:solidFill>
              </a:rPr>
              <a:t>Connessione WiFi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</a:rPr>
              <a:t>AP</a:t>
            </a:r>
          </a:p>
        </p:txBody>
      </p:sp>
      <p:pic>
        <p:nvPicPr>
          <p:cNvPr id="6" name="Picture 2" descr="0.96 pollici modulo di display oled blu giallo iic i2c a 4 pin per ...">
            <a:extLst>
              <a:ext uri="{FF2B5EF4-FFF2-40B4-BE49-F238E27FC236}">
                <a16:creationId xmlns:a16="http://schemas.microsoft.com/office/drawing/2014/main" id="{0B294AF0-6056-44FC-8AF3-DBEB4FF7A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890" y="297968"/>
            <a:ext cx="1826223" cy="182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7C36389-9580-4E67-B040-97B775859104}"/>
              </a:ext>
            </a:extLst>
          </p:cNvPr>
          <p:cNvSpPr txBox="1"/>
          <p:nvPr/>
        </p:nvSpPr>
        <p:spPr>
          <a:xfrm>
            <a:off x="8965147" y="995116"/>
            <a:ext cx="1105711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10:30</a:t>
            </a:r>
          </a:p>
          <a:p>
            <a:pPr algn="ctr"/>
            <a:r>
              <a:rPr lang="it-IT" sz="1000" dirty="0">
                <a:solidFill>
                  <a:schemeClr val="bg1"/>
                </a:solidFill>
              </a:rPr>
              <a:t>2020/12/12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25B8BA1-E4CA-4E9F-84AD-AC477F9D5287}"/>
              </a:ext>
            </a:extLst>
          </p:cNvPr>
          <p:cNvSpPr txBox="1"/>
          <p:nvPr/>
        </p:nvSpPr>
        <p:spPr>
          <a:xfrm>
            <a:off x="8965147" y="776358"/>
            <a:ext cx="1217879" cy="3126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/>
                </a:solidFill>
              </a:rPr>
              <a:t>36°C</a:t>
            </a:r>
          </a:p>
        </p:txBody>
      </p:sp>
      <p:pic>
        <p:nvPicPr>
          <p:cNvPr id="9" name="Elemento grafico 8" descr="Router wireless">
            <a:extLst>
              <a:ext uri="{FF2B5EF4-FFF2-40B4-BE49-F238E27FC236}">
                <a16:creationId xmlns:a16="http://schemas.microsoft.com/office/drawing/2014/main" id="{4D416644-B7E9-4FAE-97EF-E32062D41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4370" y="726381"/>
            <a:ext cx="696899" cy="696899"/>
          </a:xfrm>
          <a:prstGeom prst="rect">
            <a:avLst/>
          </a:prstGeom>
        </p:spPr>
      </p:pic>
      <p:pic>
        <p:nvPicPr>
          <p:cNvPr id="10" name="Picture 4" descr="Raspberry e Scratch: un semplice progetto con i pulsanti (lezione ...">
            <a:extLst>
              <a:ext uri="{FF2B5EF4-FFF2-40B4-BE49-F238E27FC236}">
                <a16:creationId xmlns:a16="http://schemas.microsoft.com/office/drawing/2014/main" id="{C91057E2-98E9-4CEF-8127-C1129028F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9" b="19249"/>
          <a:stretch/>
        </p:blipFill>
        <p:spPr bwMode="auto">
          <a:xfrm>
            <a:off x="2938063" y="425716"/>
            <a:ext cx="801721" cy="56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F891589-C1E8-45BD-9B3B-D662E63B023D}"/>
              </a:ext>
            </a:extLst>
          </p:cNvPr>
          <p:cNvSpPr txBox="1"/>
          <p:nvPr/>
        </p:nvSpPr>
        <p:spPr>
          <a:xfrm>
            <a:off x="2767198" y="933547"/>
            <a:ext cx="156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Bottone 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8167B37-0658-42D8-AA87-53D7C1E75AFB}"/>
              </a:ext>
            </a:extLst>
          </p:cNvPr>
          <p:cNvSpPr txBox="1"/>
          <p:nvPr/>
        </p:nvSpPr>
        <p:spPr>
          <a:xfrm>
            <a:off x="2795696" y="1895143"/>
            <a:ext cx="156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Bottone 1</a:t>
            </a:r>
          </a:p>
        </p:txBody>
      </p:sp>
      <p:pic>
        <p:nvPicPr>
          <p:cNvPr id="13" name="Picture 4" descr="Raspberry e Scratch: un semplice progetto con i pulsanti (lezione ...">
            <a:extLst>
              <a:ext uri="{FF2B5EF4-FFF2-40B4-BE49-F238E27FC236}">
                <a16:creationId xmlns:a16="http://schemas.microsoft.com/office/drawing/2014/main" id="{59FCD167-8A2A-4599-9637-3AEF7F144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853" y="1200112"/>
            <a:ext cx="801721" cy="80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0.96 pollici modulo di display oled blu giallo iic i2c a 4 pin per ...">
            <a:extLst>
              <a:ext uri="{FF2B5EF4-FFF2-40B4-BE49-F238E27FC236}">
                <a16:creationId xmlns:a16="http://schemas.microsoft.com/office/drawing/2014/main" id="{7864B656-7913-4467-88F9-09246CCAA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184" y="239603"/>
            <a:ext cx="2040411" cy="204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DE0945E-09F9-4C19-8B71-E940BFCFB23D}"/>
              </a:ext>
            </a:extLst>
          </p:cNvPr>
          <p:cNvSpPr txBox="1"/>
          <p:nvPr/>
        </p:nvSpPr>
        <p:spPr>
          <a:xfrm>
            <a:off x="4934061" y="782521"/>
            <a:ext cx="1360656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it-IT" dirty="0">
              <a:solidFill>
                <a:schemeClr val="bg1"/>
              </a:solidFill>
            </a:endParaRPr>
          </a:p>
          <a:p>
            <a:pPr algn="ctr"/>
            <a:endParaRPr lang="it-IT" dirty="0">
              <a:solidFill>
                <a:schemeClr val="bg1"/>
              </a:solidFill>
            </a:endParaRPr>
          </a:p>
          <a:p>
            <a:pPr algn="ctr"/>
            <a:r>
              <a:rPr lang="it-IT" sz="1200" dirty="0">
                <a:solidFill>
                  <a:schemeClr val="bg1"/>
                </a:solidFill>
              </a:rPr>
              <a:t>Connessione Smartphone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7E66100-9E36-41A4-8F57-8D4B6E2333AE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3701574" y="1259809"/>
            <a:ext cx="892610" cy="34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Elemento grafico 18" descr="Smartphone">
            <a:extLst>
              <a:ext uri="{FF2B5EF4-FFF2-40B4-BE49-F238E27FC236}">
                <a16:creationId xmlns:a16="http://schemas.microsoft.com/office/drawing/2014/main" id="{EA9C85DD-4DBB-486D-BC12-6004B5806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9989" y="764599"/>
            <a:ext cx="648800" cy="648800"/>
          </a:xfrm>
          <a:prstGeom prst="rect">
            <a:avLst/>
          </a:prstGeom>
        </p:spPr>
      </p:pic>
      <p:pic>
        <p:nvPicPr>
          <p:cNvPr id="20" name="Picture 4" descr="Raspberry e Scratch: un semplice progetto con i pulsanti (lezione ...">
            <a:extLst>
              <a:ext uri="{FF2B5EF4-FFF2-40B4-BE49-F238E27FC236}">
                <a16:creationId xmlns:a16="http://schemas.microsoft.com/office/drawing/2014/main" id="{2CB5155C-16A7-4609-A724-28D57800C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9" b="19249"/>
          <a:stretch/>
        </p:blipFill>
        <p:spPr bwMode="auto">
          <a:xfrm>
            <a:off x="5893856" y="2123801"/>
            <a:ext cx="801721" cy="56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859296F-A453-4F0B-9ABC-61457D192414}"/>
              </a:ext>
            </a:extLst>
          </p:cNvPr>
          <p:cNvSpPr txBox="1"/>
          <p:nvPr/>
        </p:nvSpPr>
        <p:spPr>
          <a:xfrm>
            <a:off x="5851518" y="2649486"/>
            <a:ext cx="156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Bottone 1</a:t>
            </a:r>
          </a:p>
        </p:txBody>
      </p:sp>
      <p:pic>
        <p:nvPicPr>
          <p:cNvPr id="23" name="Picture 4" descr="Raspberry e Scratch: un semplice progetto con i pulsanti (lezione ...">
            <a:extLst>
              <a:ext uri="{FF2B5EF4-FFF2-40B4-BE49-F238E27FC236}">
                <a16:creationId xmlns:a16="http://schemas.microsoft.com/office/drawing/2014/main" id="{B7C93276-C0B4-44AA-8B41-AA109CBFE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389" y="2055158"/>
            <a:ext cx="801721" cy="80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A80A341-8976-4A02-866B-63AA8202433C}"/>
              </a:ext>
            </a:extLst>
          </p:cNvPr>
          <p:cNvSpPr txBox="1"/>
          <p:nvPr/>
        </p:nvSpPr>
        <p:spPr>
          <a:xfrm>
            <a:off x="4691182" y="2659023"/>
            <a:ext cx="156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Bottone 2</a:t>
            </a:r>
          </a:p>
        </p:txBody>
      </p:sp>
      <p:pic>
        <p:nvPicPr>
          <p:cNvPr id="24" name="Picture 2" descr="0.96 pollici modulo di display oled blu giallo iic i2c a 4 pin per ...">
            <a:extLst>
              <a:ext uri="{FF2B5EF4-FFF2-40B4-BE49-F238E27FC236}">
                <a16:creationId xmlns:a16="http://schemas.microsoft.com/office/drawing/2014/main" id="{36E8F017-D3A6-4216-9770-6F27C5B3B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182" y="3658895"/>
            <a:ext cx="2040411" cy="204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20C6010-89C6-4821-9A44-314E00E8D225}"/>
              </a:ext>
            </a:extLst>
          </p:cNvPr>
          <p:cNvSpPr txBox="1"/>
          <p:nvPr/>
        </p:nvSpPr>
        <p:spPr>
          <a:xfrm>
            <a:off x="5031059" y="4201813"/>
            <a:ext cx="1360656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it-IT" dirty="0">
              <a:solidFill>
                <a:schemeClr val="bg1"/>
              </a:solidFill>
            </a:endParaRPr>
          </a:p>
          <a:p>
            <a:pPr algn="ctr"/>
            <a:endParaRPr lang="it-IT" dirty="0">
              <a:solidFill>
                <a:schemeClr val="bg1"/>
              </a:solidFill>
            </a:endParaRPr>
          </a:p>
          <a:p>
            <a:pPr algn="ctr"/>
            <a:endParaRPr lang="it-IT" sz="1200" dirty="0">
              <a:solidFill>
                <a:schemeClr val="bg1"/>
              </a:solidFill>
            </a:endParaRPr>
          </a:p>
          <a:p>
            <a:pPr algn="ctr"/>
            <a:r>
              <a:rPr lang="it-IT" sz="1200" dirty="0">
                <a:solidFill>
                  <a:schemeClr val="bg1"/>
                </a:solidFill>
              </a:rPr>
              <a:t>QR-CODE</a:t>
            </a:r>
          </a:p>
        </p:txBody>
      </p:sp>
      <p:pic>
        <p:nvPicPr>
          <p:cNvPr id="2050" name="Picture 2" descr="QR Code Generator | Crea il tuo Codice QR Qui">
            <a:extLst>
              <a:ext uri="{FF2B5EF4-FFF2-40B4-BE49-F238E27FC236}">
                <a16:creationId xmlns:a16="http://schemas.microsoft.com/office/drawing/2014/main" id="{463EE3FB-E9BB-4AAD-8333-CF01F0C2F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50" y="4317262"/>
            <a:ext cx="520274" cy="52027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aspberry e Scratch: un semplice progetto con i pulsanti (lezione ...">
            <a:extLst>
              <a:ext uri="{FF2B5EF4-FFF2-40B4-BE49-F238E27FC236}">
                <a16:creationId xmlns:a16="http://schemas.microsoft.com/office/drawing/2014/main" id="{54EDECDA-A1C8-40E7-B6E1-F61E8EF34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577" y="4164212"/>
            <a:ext cx="801721" cy="80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8A8134AE-2170-4527-80CC-C99DAF3C1BA3}"/>
              </a:ext>
            </a:extLst>
          </p:cNvPr>
          <p:cNvSpPr txBox="1"/>
          <p:nvPr/>
        </p:nvSpPr>
        <p:spPr>
          <a:xfrm>
            <a:off x="6571370" y="4768077"/>
            <a:ext cx="156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Bottone 1</a:t>
            </a:r>
          </a:p>
        </p:txBody>
      </p:sp>
      <p:cxnSp>
        <p:nvCxnSpPr>
          <p:cNvPr id="2048" name="Connettore a gomito 2047">
            <a:extLst>
              <a:ext uri="{FF2B5EF4-FFF2-40B4-BE49-F238E27FC236}">
                <a16:creationId xmlns:a16="http://schemas.microsoft.com/office/drawing/2014/main" id="{CEC5AD0C-9627-4818-B86B-84DE49BCEB47}"/>
              </a:ext>
            </a:extLst>
          </p:cNvPr>
          <p:cNvCxnSpPr>
            <a:stCxn id="31" idx="3"/>
            <a:endCxn id="6" idx="2"/>
          </p:cNvCxnSpPr>
          <p:nvPr/>
        </p:nvCxnSpPr>
        <p:spPr>
          <a:xfrm flipV="1">
            <a:off x="7497298" y="2124191"/>
            <a:ext cx="2020704" cy="244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Connettore 2 2050">
            <a:extLst>
              <a:ext uri="{FF2B5EF4-FFF2-40B4-BE49-F238E27FC236}">
                <a16:creationId xmlns:a16="http://schemas.microsoft.com/office/drawing/2014/main" id="{98ED046E-367E-40BE-AB54-0A95AAA728F6}"/>
              </a:ext>
            </a:extLst>
          </p:cNvPr>
          <p:cNvCxnSpPr>
            <a:stCxn id="21" idx="2"/>
          </p:cNvCxnSpPr>
          <p:nvPr/>
        </p:nvCxnSpPr>
        <p:spPr>
          <a:xfrm flipH="1">
            <a:off x="5851518" y="3018818"/>
            <a:ext cx="783077" cy="80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0.96 pollici modulo di display oled blu giallo iic i2c a 4 pin per ...">
            <a:extLst>
              <a:ext uri="{FF2B5EF4-FFF2-40B4-BE49-F238E27FC236}">
                <a16:creationId xmlns:a16="http://schemas.microsoft.com/office/drawing/2014/main" id="{F24CAD7B-BE4B-4600-B565-E675D9D97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91" y="3663690"/>
            <a:ext cx="2040411" cy="204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DD5BB7F-ACDE-4580-9A32-BA9935B4B77B}"/>
              </a:ext>
            </a:extLst>
          </p:cNvPr>
          <p:cNvSpPr txBox="1"/>
          <p:nvPr/>
        </p:nvSpPr>
        <p:spPr>
          <a:xfrm>
            <a:off x="1934668" y="4206608"/>
            <a:ext cx="1360656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it-IT" dirty="0">
              <a:solidFill>
                <a:schemeClr val="bg1"/>
              </a:solidFill>
            </a:endParaRPr>
          </a:p>
          <a:p>
            <a:pPr algn="ctr"/>
            <a:r>
              <a:rPr lang="it-IT" sz="1400" dirty="0">
                <a:solidFill>
                  <a:schemeClr val="bg1"/>
                </a:solidFill>
              </a:rPr>
              <a:t>Nome:</a:t>
            </a: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[</a:t>
            </a:r>
            <a:r>
              <a:rPr lang="it-IT" sz="1100" dirty="0" err="1">
                <a:solidFill>
                  <a:schemeClr val="bg1"/>
                </a:solidFill>
              </a:rPr>
              <a:t>BubbleBox_Device</a:t>
            </a:r>
            <a:r>
              <a:rPr lang="it-IT" sz="1100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it-IT" sz="1200" dirty="0">
              <a:solidFill>
                <a:schemeClr val="bg1"/>
              </a:solidFill>
            </a:endParaRPr>
          </a:p>
        </p:txBody>
      </p:sp>
      <p:cxnSp>
        <p:nvCxnSpPr>
          <p:cNvPr id="2053" name="Connettore 2 2052">
            <a:extLst>
              <a:ext uri="{FF2B5EF4-FFF2-40B4-BE49-F238E27FC236}">
                <a16:creationId xmlns:a16="http://schemas.microsoft.com/office/drawing/2014/main" id="{5ADFECFD-F7C4-4038-9945-BA2E7C992E89}"/>
              </a:ext>
            </a:extLst>
          </p:cNvPr>
          <p:cNvCxnSpPr>
            <a:stCxn id="22" idx="1"/>
          </p:cNvCxnSpPr>
          <p:nvPr/>
        </p:nvCxnSpPr>
        <p:spPr>
          <a:xfrm flipH="1">
            <a:off x="2694562" y="2843689"/>
            <a:ext cx="1996620" cy="97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Raspberry e Scratch: un semplice progetto con i pulsanti (lezione ...">
            <a:extLst>
              <a:ext uri="{FF2B5EF4-FFF2-40B4-BE49-F238E27FC236}">
                <a16:creationId xmlns:a16="http://schemas.microsoft.com/office/drawing/2014/main" id="{CA5A7C22-C0C0-436D-B909-19E09B5D7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9" b="19249"/>
          <a:stretch/>
        </p:blipFill>
        <p:spPr bwMode="auto">
          <a:xfrm>
            <a:off x="2251269" y="5502886"/>
            <a:ext cx="801721" cy="56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90AC96E-BE33-4F95-837C-CD7B258158E4}"/>
              </a:ext>
            </a:extLst>
          </p:cNvPr>
          <p:cNvSpPr txBox="1"/>
          <p:nvPr/>
        </p:nvSpPr>
        <p:spPr>
          <a:xfrm>
            <a:off x="2208931" y="6028571"/>
            <a:ext cx="156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Bottone 1</a:t>
            </a:r>
          </a:p>
        </p:txBody>
      </p:sp>
      <p:cxnSp>
        <p:nvCxnSpPr>
          <p:cNvPr id="2055" name="Connettore a gomito 2054">
            <a:extLst>
              <a:ext uri="{FF2B5EF4-FFF2-40B4-BE49-F238E27FC236}">
                <a16:creationId xmlns:a16="http://schemas.microsoft.com/office/drawing/2014/main" id="{3F109367-A5AE-47C3-B2F8-70FAC3400D3B}"/>
              </a:ext>
            </a:extLst>
          </p:cNvPr>
          <p:cNvCxnSpPr>
            <a:stCxn id="41" idx="3"/>
            <a:endCxn id="6" idx="3"/>
          </p:cNvCxnSpPr>
          <p:nvPr/>
        </p:nvCxnSpPr>
        <p:spPr>
          <a:xfrm flipV="1">
            <a:off x="3052990" y="1211080"/>
            <a:ext cx="7378123" cy="4576506"/>
          </a:xfrm>
          <a:prstGeom prst="bentConnector3">
            <a:avLst>
              <a:gd name="adj1" fmla="val 1030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693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80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Pietro Rignanese</dc:creator>
  <cp:lastModifiedBy>Pietro Rignanese</cp:lastModifiedBy>
  <cp:revision>14</cp:revision>
  <dcterms:created xsi:type="dcterms:W3CDTF">2020-04-24T08:27:25Z</dcterms:created>
  <dcterms:modified xsi:type="dcterms:W3CDTF">2020-04-24T09:07:51Z</dcterms:modified>
</cp:coreProperties>
</file>