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  <p:sldMasterId id="2147483811" r:id="rId2"/>
  </p:sldMasterIdLst>
  <p:sldIdLst>
    <p:sldId id="256" r:id="rId3"/>
    <p:sldId id="257" r:id="rId4"/>
    <p:sldId id="258" r:id="rId5"/>
    <p:sldId id="259" r:id="rId6"/>
    <p:sldId id="265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>
        <p:scale>
          <a:sx n="125" d="100"/>
          <a:sy n="125" d="100"/>
        </p:scale>
        <p:origin x="1512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39E4936-6826-4785-B713-9D0C5B2F9908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F343001C-05B3-4509-AE26-AD1CD396C0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3395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4936-6826-4785-B713-9D0C5B2F9908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3001C-05B3-4509-AE26-AD1CD396C0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692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4936-6826-4785-B713-9D0C5B2F9908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3001C-05B3-4509-AE26-AD1CD396C0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183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4936-6826-4785-B713-9D0C5B2F9908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3001C-05B3-4509-AE26-AD1CD396C0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2367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4936-6826-4785-B713-9D0C5B2F9908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3001C-05B3-4509-AE26-AD1CD396C0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173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4936-6826-4785-B713-9D0C5B2F9908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3001C-05B3-4509-AE26-AD1CD396C0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12928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4936-6826-4785-B713-9D0C5B2F9908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3001C-05B3-4509-AE26-AD1CD396C0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07299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4936-6826-4785-B713-9D0C5B2F9908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3001C-05B3-4509-AE26-AD1CD396C067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1267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4936-6826-4785-B713-9D0C5B2F9908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3001C-05B3-4509-AE26-AD1CD396C0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3028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8EBCA-3927-37FE-91FF-493EA1D1F7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6D2CFC-1DE1-EADE-F168-CB8D25E1F0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E1BF4-AAE1-9F44-09FA-7CF6B0E08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4936-6826-4785-B713-9D0C5B2F9908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6D227-7306-5FF6-618A-1B9D36B9B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4744F-8BFB-EAAB-768E-F97656FC7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3001C-05B3-4509-AE26-AD1CD396C0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8024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AF351-A828-136D-9A9B-BAA8D91FA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143D1-DFCC-3C94-4B2E-B286AD8A4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0B422-DD54-9D39-BB90-B75C5F8E7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4936-6826-4785-B713-9D0C5B2F9908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97A94-B403-2C96-E89B-AEBEF8CD3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A2F80-854C-0BE4-08E0-DC76CD532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3001C-05B3-4509-AE26-AD1CD396C0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41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4936-6826-4785-B713-9D0C5B2F9908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3001C-05B3-4509-AE26-AD1CD396C0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8546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EF033-BFB4-D275-65B0-86AED3B4C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EA7E6-AF16-A905-C4A5-550F31699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FB4AF-9ABA-A0A6-452D-58C8A39E4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4936-6826-4785-B713-9D0C5B2F9908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FA2D0-D510-6B46-9264-E3A2DE7A6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EAAC7-01EB-236F-25F6-3698E4320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3001C-05B3-4509-AE26-AD1CD396C0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7404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6BDA5-F899-C0A6-95ED-F84444CDA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FFC77-D853-5256-5111-F19CC321E9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1DA517-04D2-A9CF-4575-2878C5281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0608A-125A-9856-7653-A37686DB6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4936-6826-4785-B713-9D0C5B2F9908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ECC10-0E12-DB11-159B-A2CF425F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8A72EC-D3F8-0716-AF1C-B19C9B2E0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3001C-05B3-4509-AE26-AD1CD396C0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0570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70BBF-F252-1362-312E-C9FDBD56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5C7BA-768E-9E4D-8386-FBD681CAD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F035C5-D63C-F5D2-975F-7EE7EA0DDC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3EBCF3-21A1-F6FF-C0DF-366D59D1A2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C0AD1B-0885-FF9C-BE50-C9770475A9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4FFCA8-E0A9-6823-B5C7-E08482AF8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4936-6826-4785-B713-9D0C5B2F9908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D05544-75DF-1E5B-7465-44D349EF6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7096E3-5D11-5600-6A6A-45DF4117B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3001C-05B3-4509-AE26-AD1CD396C0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7948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483F4-58C5-BD9C-9980-244B01572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A4D350-D4BD-E6DE-7D59-AEE510CAE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4936-6826-4785-B713-9D0C5B2F9908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F2AA52-30D2-C87C-216D-D3C8E7C3E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8832BC-3B16-B78D-BB28-0C1646793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3001C-05B3-4509-AE26-AD1CD396C0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80442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57B278-DAFC-CF17-0107-50EAEB7DD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4936-6826-4785-B713-9D0C5B2F9908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F32956-92C1-1A9D-26A0-15E12A5C7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581304-97C9-B057-5BCE-AFDE06E0A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3001C-05B3-4509-AE26-AD1CD396C0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29449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EAB4F-4F63-F7A5-EDD9-4C96147C6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04949-F43F-0BA2-32EF-02A4AAD1F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6C96ED-2D1B-A308-2928-05F9D87F08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77661F-171B-6C34-E77E-02D5ED075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4936-6826-4785-B713-9D0C5B2F9908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170301-C68A-1E4D-184A-3903CDC5D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E02D2-864E-AEBB-7701-AAF97D0CF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3001C-05B3-4509-AE26-AD1CD396C0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8870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1C777-48BC-5CE5-5737-D5C3BD4E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4D44D9-74A8-D86E-C899-DB988464F9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03FD8-C074-093E-C166-F63290B25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3CABD-C44E-9A23-CE61-9502E84CA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4936-6826-4785-B713-9D0C5B2F9908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BA2E5-2527-0CED-1D75-FA2407673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702F1A-6BD7-A0DD-D7A7-B3982DA23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3001C-05B3-4509-AE26-AD1CD396C0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2438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7C92A-9156-BC4B-BD40-949A051DE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A45E5E-D4DA-17AC-BA5E-08711E4D8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AA906-BBAA-6D0A-AB7A-84A576D04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4936-6826-4785-B713-9D0C5B2F9908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9FBAD-3516-0619-E49B-9598CA17F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E3F74-789C-F402-1F52-AE8431CEA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3001C-05B3-4509-AE26-AD1CD396C0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1568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731AA5-DDC0-77CB-3CA8-64D928237C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B9D0C6-4EB1-A102-657F-D0497AB45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8D4B1-27A8-7528-B157-0AFF0B9A1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4936-6826-4785-B713-9D0C5B2F9908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EE4DB-52C3-2C9E-5739-9A7719A8E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D5697-3A7F-5BCB-C4C4-376DFEFDA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3001C-05B3-4509-AE26-AD1CD396C0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024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4936-6826-4785-B713-9D0C5B2F9908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3001C-05B3-4509-AE26-AD1CD396C0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636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4936-6826-4785-B713-9D0C5B2F9908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3001C-05B3-4509-AE26-AD1CD396C0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684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4936-6826-4785-B713-9D0C5B2F9908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3001C-05B3-4509-AE26-AD1CD396C0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433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4936-6826-4785-B713-9D0C5B2F9908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3001C-05B3-4509-AE26-AD1CD396C0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8154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4936-6826-4785-B713-9D0C5B2F9908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3001C-05B3-4509-AE26-AD1CD396C0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0077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4936-6826-4785-B713-9D0C5B2F9908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3001C-05B3-4509-AE26-AD1CD396C0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928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4936-6826-4785-B713-9D0C5B2F9908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3001C-05B3-4509-AE26-AD1CD396C0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649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39E4936-6826-4785-B713-9D0C5B2F9908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343001C-05B3-4509-AE26-AD1CD396C0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3220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  <p:sldLayoutId id="2147483806" r:id="rId13"/>
    <p:sldLayoutId id="2147483807" r:id="rId14"/>
    <p:sldLayoutId id="2147483808" r:id="rId15"/>
    <p:sldLayoutId id="2147483809" r:id="rId16"/>
    <p:sldLayoutId id="214748381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9040D5-8C6C-4E3F-DAAB-A2C68A97B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939E5-12F5-B83D-E3D8-64685E0F2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E9D31-9EEC-4F42-6B81-33DBD51600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E4936-6826-4785-B713-9D0C5B2F9908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68C27-DAA5-46AD-118A-AF879F6439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F3983-1340-5A43-23CB-0082579840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3001C-05B3-4509-AE26-AD1CD396C0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72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8D3298FE-0FB6-7BF2-AC02-525241B0E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562" y="13124"/>
            <a:ext cx="6844876" cy="6844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4AE35AA5-DE7A-6E9B-ADE6-3A1A0E496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70718"/>
            <a:ext cx="9144000" cy="1655762"/>
          </a:xfrm>
        </p:spPr>
        <p:txBody>
          <a:bodyPr>
            <a:normAutofit/>
          </a:bodyPr>
          <a:lstStyle/>
          <a:p>
            <a:r>
              <a:rPr lang="en-GB" sz="5400" dirty="0"/>
              <a:t>6th Winter Game Jam</a:t>
            </a:r>
          </a:p>
          <a:p>
            <a:r>
              <a:rPr lang="en-GB" sz="1600" dirty="0"/>
              <a:t>Rover Vos</a:t>
            </a:r>
          </a:p>
        </p:txBody>
      </p:sp>
    </p:spTree>
    <p:extLst>
      <p:ext uri="{BB962C8B-B14F-4D97-AF65-F5344CB8AC3E}">
        <p14:creationId xmlns:p14="http://schemas.microsoft.com/office/powerpoint/2010/main" val="1184303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DC920504-D6AA-0BE0-9D5B-8906406E37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550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AC6175-3BE5-D12B-DBCB-389132D403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100" y="3375030"/>
            <a:ext cx="7200900" cy="3482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09520F4-8CB3-2B66-75D5-FA2403BF46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567081" cy="47472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5107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9A0262-4F70-FF4E-358A-364DD7B772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660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91ACACE-E670-0CF3-5757-0C1ADF965827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600" dirty="0"/>
              <a:t>Game Jam take aways</a:t>
            </a:r>
            <a:endParaRPr lang="en-GB" sz="6400" dirty="0"/>
          </a:p>
        </p:txBody>
      </p:sp>
    </p:spTree>
    <p:extLst>
      <p:ext uri="{BB962C8B-B14F-4D97-AF65-F5344CB8AC3E}">
        <p14:creationId xmlns:p14="http://schemas.microsoft.com/office/powerpoint/2010/main" val="843463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91ACACE-E670-0CF3-5757-0C1ADF965827}"/>
              </a:ext>
            </a:extLst>
          </p:cNvPr>
          <p:cNvSpPr txBox="1"/>
          <p:nvPr/>
        </p:nvSpPr>
        <p:spPr>
          <a:xfrm>
            <a:off x="3154680" y="2890391"/>
            <a:ext cx="58826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400" dirty="0"/>
              <a:t>IT WAS FUN</a:t>
            </a:r>
          </a:p>
        </p:txBody>
      </p:sp>
    </p:spTree>
    <p:extLst>
      <p:ext uri="{BB962C8B-B14F-4D97-AF65-F5344CB8AC3E}">
        <p14:creationId xmlns:p14="http://schemas.microsoft.com/office/powerpoint/2010/main" val="1998800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91ACACE-E670-0CF3-5757-0C1ADF965827}"/>
              </a:ext>
            </a:extLst>
          </p:cNvPr>
          <p:cNvSpPr txBox="1"/>
          <p:nvPr/>
        </p:nvSpPr>
        <p:spPr>
          <a:xfrm>
            <a:off x="0" y="2397948"/>
            <a:ext cx="12192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400" dirty="0"/>
              <a:t>Planning ugh planning. </a:t>
            </a:r>
          </a:p>
          <a:p>
            <a:pPr algn="ctr"/>
            <a:r>
              <a:rPr lang="en-GB" sz="6400" dirty="0"/>
              <a:t>Burn it down.</a:t>
            </a:r>
          </a:p>
        </p:txBody>
      </p:sp>
    </p:spTree>
    <p:extLst>
      <p:ext uri="{BB962C8B-B14F-4D97-AF65-F5344CB8AC3E}">
        <p14:creationId xmlns:p14="http://schemas.microsoft.com/office/powerpoint/2010/main" val="940900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91ACACE-E670-0CF3-5757-0C1ADF965827}"/>
              </a:ext>
            </a:extLst>
          </p:cNvPr>
          <p:cNvSpPr txBox="1"/>
          <p:nvPr/>
        </p:nvSpPr>
        <p:spPr>
          <a:xfrm>
            <a:off x="0" y="2875002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/>
              <a:t>Communication is bitter sweet</a:t>
            </a:r>
          </a:p>
        </p:txBody>
      </p:sp>
    </p:spTree>
    <p:extLst>
      <p:ext uri="{BB962C8B-B14F-4D97-AF65-F5344CB8AC3E}">
        <p14:creationId xmlns:p14="http://schemas.microsoft.com/office/powerpoint/2010/main" val="138376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91ACACE-E670-0CF3-5757-0C1ADF965827}"/>
              </a:ext>
            </a:extLst>
          </p:cNvPr>
          <p:cNvSpPr txBox="1"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/>
              <a:t>Can we get some better chairs/tables next time? I am way too tall.</a:t>
            </a:r>
          </a:p>
        </p:txBody>
      </p:sp>
    </p:spTree>
    <p:extLst>
      <p:ext uri="{BB962C8B-B14F-4D97-AF65-F5344CB8AC3E}">
        <p14:creationId xmlns:p14="http://schemas.microsoft.com/office/powerpoint/2010/main" val="5327565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60</TotalTime>
  <Words>42</Words>
  <Application>Microsoft Office PowerPoint</Application>
  <PresentationFormat>Widescreen</PresentationFormat>
  <Paragraphs>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Celestial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Rover Vos</dc:creator>
  <cp:lastModifiedBy>Rover Vos</cp:lastModifiedBy>
  <cp:revision>2</cp:revision>
  <dcterms:created xsi:type="dcterms:W3CDTF">2023-01-23T12:17:36Z</dcterms:created>
  <dcterms:modified xsi:type="dcterms:W3CDTF">2023-01-23T13:17:39Z</dcterms:modified>
</cp:coreProperties>
</file>