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7F68-901E-427E-BB79-9BBCD75287AE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B1B4-C25F-4438-B594-FF7F263EC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07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7F68-901E-427E-BB79-9BBCD75287AE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B1B4-C25F-4438-B594-FF7F263EC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71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7F68-901E-427E-BB79-9BBCD75287AE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B1B4-C25F-4438-B594-FF7F263EC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20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7F68-901E-427E-BB79-9BBCD75287AE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B1B4-C25F-4438-B594-FF7F263EC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91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7F68-901E-427E-BB79-9BBCD75287AE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B1B4-C25F-4438-B594-FF7F263EC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43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7F68-901E-427E-BB79-9BBCD75287AE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B1B4-C25F-4438-B594-FF7F263EC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97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7F68-901E-427E-BB79-9BBCD75287AE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B1B4-C25F-4438-B594-FF7F263EC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62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7F68-901E-427E-BB79-9BBCD75287AE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B1B4-C25F-4438-B594-FF7F263EC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79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7F68-901E-427E-BB79-9BBCD75287AE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B1B4-C25F-4438-B594-FF7F263EC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1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7F68-901E-427E-BB79-9BBCD75287AE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B1B4-C25F-4438-B594-FF7F263EC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47F68-901E-427E-BB79-9BBCD75287AE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B1B4-C25F-4438-B594-FF7F263EC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47F68-901E-427E-BB79-9BBCD75287AE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B1B4-C25F-4438-B594-FF7F263ECE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607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unt: Showdown - Alle Infos zum Weihnachts-Event &quot;Winter Solstice&quot; -  Survival-Sandbox.de">
            <a:extLst>
              <a:ext uri="{FF2B5EF4-FFF2-40B4-BE49-F238E27FC236}">
                <a16:creationId xmlns:a16="http://schemas.microsoft.com/office/drawing/2014/main" id="{9046586C-E4AF-3A0D-B460-5BEC643A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63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B4D1-76C1-633C-F578-3AC7280F0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Player base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BDDC-F856-4264-223E-03A7A6A2E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1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B4D1-76C1-633C-F578-3AC7280F0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Outro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BDDC-F856-4264-223E-03A7A6A2E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912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B4D1-76C1-633C-F578-3AC7280F0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Gameplay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BDDC-F856-4264-223E-03A7A6A2E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02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B4D1-76C1-633C-F578-3AC7280F0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Gameplay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BDDC-F856-4264-223E-03A7A6A2E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25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734D-CD7C-31BE-0A44-ABAFABE4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D334-AE18-EBB8-50AB-2E9CE3CF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81FE3-0C8D-572A-7459-F7132FD6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" y="0"/>
            <a:ext cx="12176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0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B4D1-76C1-633C-F578-3AC7280F0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game loop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BDDC-F856-4264-223E-03A7A6A2E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B4D1-76C1-633C-F578-3AC7280F0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BDDC-F856-4264-223E-03A7A6A2E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59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B4D1-76C1-633C-F578-3AC7280F0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Sound design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BDDC-F856-4264-223E-03A7A6A2E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1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B4D1-76C1-633C-F578-3AC7280F0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 and feel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BDDC-F856-4264-223E-03A7A6A2E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12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B4D1-76C1-633C-F578-3AC7280F0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Bugs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BDDC-F856-4264-223E-03A7A6A2E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656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B4D1-76C1-633C-F578-3AC7280F0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Monetization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7BDDC-F856-4264-223E-03A7A6A2E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74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15</Words>
  <Application>Microsoft Office PowerPoint</Application>
  <PresentationFormat>Widescreen</PresentationFormat>
  <Paragraphs>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Gameplay</vt:lpstr>
      <vt:lpstr>PowerPoint Presentation</vt:lpstr>
      <vt:lpstr>The game loop</vt:lpstr>
      <vt:lpstr>PowerPoint Presentation</vt:lpstr>
      <vt:lpstr>Sound design</vt:lpstr>
      <vt:lpstr>Look and feel</vt:lpstr>
      <vt:lpstr>Bugs</vt:lpstr>
      <vt:lpstr>Monetization</vt:lpstr>
      <vt:lpstr>Player base</vt:lpstr>
      <vt:lpstr>Outro</vt:lpstr>
      <vt:lpstr>Gameplay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Gameplay</dc:title>
  <dc:creator>rover vos</dc:creator>
  <cp:lastModifiedBy>rover vos</cp:lastModifiedBy>
  <cp:revision>4</cp:revision>
  <dcterms:created xsi:type="dcterms:W3CDTF">2022-06-29T13:30:57Z</dcterms:created>
  <dcterms:modified xsi:type="dcterms:W3CDTF">2022-08-05T11:00:56Z</dcterms:modified>
</cp:coreProperties>
</file>