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8680"/>
            <a:ext cx="549576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597F121-B344-46C1-A08B-BC25A4EAC86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rfblue2/android-fall16-workshop" TargetMode="External"/><Relationship Id="rId2" Type="http://schemas.openxmlformats.org/officeDocument/2006/relationships/hyperlink" Target="https://developer.android.com/develop/index.html" TargetMode="External"/><Relationship Id="rId3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" TargetMode="External"/><Relationship Id="rId2" Type="http://schemas.openxmlformats.org/officeDocument/2006/relationships/hyperlink" Target="https://developer.android.com/guide/components/fundamentals.html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335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i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brief intro to 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development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371600" y="4480560"/>
            <a:ext cx="7498080" cy="280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everything you need here: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https://github.com/rfblue2/android-fall16-workshop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Android Studio: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https://developer.android.com/develop/index.html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3"/>
          <p:cNvSpPr txBox="1"/>
          <p:nvPr/>
        </p:nvSpPr>
        <p:spPr>
          <a:xfrm>
            <a:off x="3749040" y="2834640"/>
            <a:ext cx="292608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Roland Fong ‘19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HackPrinceton 2016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Control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Event Listeners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e.g. Buttons have setOnClickListnener() method, taking object implementing OnClickedListener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 styles: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3"/>
          <p:cNvSpPr txBox="1"/>
          <p:nvPr/>
        </p:nvSpPr>
        <p:spPr>
          <a:xfrm>
            <a:off x="3474720" y="3200400"/>
            <a:ext cx="5943600" cy="14630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btn.setOnClickListener(new View.OnClickListener()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onClick(View view)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do something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4"/>
          <p:cNvSpPr txBox="1"/>
          <p:nvPr/>
        </p:nvSpPr>
        <p:spPr>
          <a:xfrm>
            <a:off x="3455280" y="4756680"/>
            <a:ext cx="5963040" cy="26499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SomeActivity implements View.OnClickListener()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someMethod()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btn.setOnClickListener(this);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onClick(View view)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do something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5"/>
          <p:cNvSpPr txBox="1"/>
          <p:nvPr/>
        </p:nvSpPr>
        <p:spPr>
          <a:xfrm>
            <a:off x="3017520" y="3200400"/>
            <a:ext cx="421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6"/>
          <p:cNvSpPr txBox="1"/>
          <p:nvPr/>
        </p:nvSpPr>
        <p:spPr>
          <a:xfrm>
            <a:off x="2962080" y="4792680"/>
            <a:ext cx="421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Src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244960" y="1600560"/>
            <a:ext cx="5676480" cy="4419360"/>
          </a:xfrm>
          <a:prstGeom prst="rect">
            <a:avLst/>
          </a:prstGeom>
          <a:ln>
            <a:noFill/>
          </a:ln>
        </p:spPr>
      </p:pic>
      <p:sp>
        <p:nvSpPr>
          <p:cNvPr id="79" name="Line 2"/>
          <p:cNvSpPr/>
          <p:nvPr/>
        </p:nvSpPr>
        <p:spPr>
          <a:xfrm flipH="1">
            <a:off x="6400800" y="4206240"/>
            <a:ext cx="54864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4480560" y="4572000"/>
            <a:ext cx="1920240" cy="18288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Shape 4"/>
          <p:cNvSpPr txBox="1"/>
          <p:nvPr/>
        </p:nvSpPr>
        <p:spPr>
          <a:xfrm>
            <a:off x="6949440" y="3566160"/>
            <a:ext cx="173736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Gets a resource 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5"/>
          <p:cNvSpPr/>
          <p:nvPr/>
        </p:nvSpPr>
        <p:spPr>
          <a:xfrm>
            <a:off x="2103120" y="3383280"/>
            <a:ext cx="19202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4023360" y="3876480"/>
            <a:ext cx="1737360" cy="18288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7"/>
          <p:cNvSpPr txBox="1"/>
          <p:nvPr/>
        </p:nvSpPr>
        <p:spPr>
          <a:xfrm>
            <a:off x="731520" y="2836080"/>
            <a:ext cx="173736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Gets a layout resource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Material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API references, tutorials,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https://developer.android.com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Training Tutorials: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https://developer.android.com/guide/components/fundamentals.html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Layers of Android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981520" y="1188720"/>
            <a:ext cx="4114800" cy="605988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2194560" y="7213320"/>
            <a:ext cx="57844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https://developer.android.com/guide/platform/index.html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Components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 – App entry point, visible interface to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user, where all the action 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– Runs tasks in the background (also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App entry point)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Broadcast Receiver – Enables delivering events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outside regular user flow (can be used for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cross-app communication)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 Provider – Holds data typically shared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between apps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 Manifest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559080" y="1481400"/>
            <a:ext cx="9048240" cy="46573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1645920" y="3749040"/>
            <a:ext cx="7863840" cy="146304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Activity Life Cycle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005840" y="6858000"/>
            <a:ext cx="76500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https://developer.android.com/guide/components/activities.html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860560" y="1188720"/>
            <a:ext cx="4271760" cy="552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MyProject/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src/</a:t>
            </a: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MyActivity.java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1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drawable/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graphic.png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layout/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main_activity.xml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info_fragment.xml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mipmap/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icon.png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values/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strings.xml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274320" y="6785640"/>
            <a:ext cx="9601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Modified from https://developer.android.com/guide/topics/resources/providing-resources.html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 Layout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380880" y="2011680"/>
            <a:ext cx="4921200" cy="18435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358920" y="4023360"/>
            <a:ext cx="4943160" cy="1851840"/>
          </a:xfrm>
          <a:prstGeom prst="rect">
            <a:avLst/>
          </a:prstGeom>
          <a:ln>
            <a:noFill/>
          </a:ln>
        </p:spPr>
      </p:pic>
      <p:sp>
        <p:nvSpPr>
          <p:cNvPr id="59" name="TextShape 2"/>
          <p:cNvSpPr txBox="1"/>
          <p:nvPr/>
        </p:nvSpPr>
        <p:spPr>
          <a:xfrm>
            <a:off x="1737360" y="6309360"/>
            <a:ext cx="69624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https://developer.android.com/guide/topics/resources/overview.html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5760720" y="2743200"/>
            <a:ext cx="3970800" cy="21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Views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834640" y="1761480"/>
            <a:ext cx="4216680" cy="2353320"/>
          </a:xfrm>
          <a:prstGeom prst="rect">
            <a:avLst/>
          </a:prstGeom>
          <a:ln>
            <a:noFill/>
          </a:ln>
        </p:spPr>
      </p:pic>
      <p:sp>
        <p:nvSpPr>
          <p:cNvPr id="63" name="TextShape 2"/>
          <p:cNvSpPr txBox="1"/>
          <p:nvPr/>
        </p:nvSpPr>
        <p:spPr>
          <a:xfrm>
            <a:off x="1995480" y="6419880"/>
            <a:ext cx="6051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https://developer.android.com/guide/topics/ui/controls.html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Layout Res file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84200" y="1636920"/>
            <a:ext cx="9025560" cy="5495400"/>
          </a:xfrm>
          <a:prstGeom prst="rect">
            <a:avLst/>
          </a:prstGeom>
          <a:ln>
            <a:noFill/>
          </a:ln>
        </p:spPr>
      </p:pic>
      <p:sp>
        <p:nvSpPr>
          <p:cNvPr id="66" name="Line 2"/>
          <p:cNvSpPr/>
          <p:nvPr/>
        </p:nvSpPr>
        <p:spPr>
          <a:xfrm flipH="1" flipV="1">
            <a:off x="3840480" y="2834640"/>
            <a:ext cx="10058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2103120" y="2651760"/>
            <a:ext cx="2011680" cy="182880"/>
          </a:xfrm>
          <a:prstGeom prst="rect">
            <a:avLst/>
          </a:prstGeom>
          <a:noFill/>
          <a:ln w="5724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TextShape 4"/>
          <p:cNvSpPr txBox="1"/>
          <p:nvPr/>
        </p:nvSpPr>
        <p:spPr>
          <a:xfrm>
            <a:off x="4663440" y="3200400"/>
            <a:ext cx="17373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Gets a resource from dimen.xml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5"/>
          <p:cNvSpPr/>
          <p:nvPr/>
        </p:nvSpPr>
        <p:spPr>
          <a:xfrm flipH="1" flipV="1">
            <a:off x="2560320" y="4480560"/>
            <a:ext cx="100584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6"/>
          <p:cNvSpPr txBox="1"/>
          <p:nvPr/>
        </p:nvSpPr>
        <p:spPr>
          <a:xfrm>
            <a:off x="3657600" y="4754880"/>
            <a:ext cx="17373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convert to resource in string.xml and reference using @string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2016-11-11T17:25:42Z</dcterms:created>
  <dc:creator/>
  <dc:description/>
  <dc:language>en-US</dc:language>
  <cp:lastModifiedBy/>
  <dcterms:modified xsi:type="dcterms:W3CDTF">2016-11-11T20:22:49Z</dcterms:modified>
  <cp:revision>4</cp:revision>
  <dc:subject/>
  <dc:title/>
</cp:coreProperties>
</file>