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3201CE-794E-4E86-BD17-F4177BB3216B}" v="155" dt="2021-05-21T09:38:39.412"/>
    <p1510:client id="{8FA516D8-0E19-F60E-F70A-5D9B8DC3F4A1}" v="20" dt="2021-05-24T11:59:31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Groupe A : Bulent – Lindsey – Francisco - Sylviane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r>
              <a:rPr lang="en-US" dirty="0"/>
              <a:t>PROJET MEP </a:t>
            </a:r>
            <a:r>
              <a:rPr lang="en-US" dirty="0" err="1"/>
              <a:t>MediaWiki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6A1559-7587-4772-8653-A8241404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8BD2E6-FEBC-4DDF-8E1D-079F914BE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0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>
            <a:extLst>
              <a:ext uri="{FF2B5EF4-FFF2-40B4-BE49-F238E27FC236}">
                <a16:creationId xmlns:a16="http://schemas.microsoft.com/office/drawing/2014/main" id="{C39D1F8B-ADEC-4ECF-8E97-6605EE22F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103" y="1484853"/>
            <a:ext cx="8037545" cy="4714659"/>
          </a:xfrm>
        </p:spPr>
      </p:pic>
    </p:spTree>
    <p:extLst>
      <p:ext uri="{BB962C8B-B14F-4D97-AF65-F5344CB8AC3E}">
        <p14:creationId xmlns:p14="http://schemas.microsoft.com/office/powerpoint/2010/main" val="217334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7AECB3-A68F-40E9-8319-E0EC8640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185C94-042D-4857-ACCF-84688B95A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7589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Grand écran</PresentationFormat>
  <Paragraphs>0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Facet</vt:lpstr>
      <vt:lpstr>PROJET MEP MediaWiki</vt:lpstr>
      <vt:lpstr>Sommaire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20</cp:revision>
  <dcterms:created xsi:type="dcterms:W3CDTF">2021-05-21T09:26:27Z</dcterms:created>
  <dcterms:modified xsi:type="dcterms:W3CDTF">2021-05-24T12:00:21Z</dcterms:modified>
</cp:coreProperties>
</file>