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0" r:id="rId7"/>
    <p:sldId id="261" r:id="rId8"/>
    <p:sldId id="263" r:id="rId9"/>
    <p:sldId id="264" r:id="rId10"/>
    <p:sldId id="265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201CE-794E-4E86-BD17-F4177BB3216B}" v="155" dt="2021-05-21T09:38:39.412"/>
    <p1510:client id="{8FA516D8-0E19-F60E-F70A-5D9B8DC3F4A1}" v="20" dt="2021-05-24T11:59:31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Groupe A : Bulent – Lindsey – Francisco - Sylviane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PROJET MEP </a:t>
            </a:r>
            <a:r>
              <a:rPr lang="en-US" dirty="0" err="1"/>
              <a:t>MediaWiki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.4) Les rôles dans </a:t>
            </a:r>
            <a:r>
              <a:rPr lang="fr-FR" dirty="0" err="1" smtClean="0"/>
              <a:t>Ansible</a:t>
            </a:r>
            <a:r>
              <a:rPr lang="fr-FR" dirty="0" smtClean="0"/>
              <a:t> + démo?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7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) Cahier de tests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Amélioration continue?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64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5) Axes d’amélioration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29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98" y="5532792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Groupe</a:t>
            </a:r>
            <a:r>
              <a:rPr lang="en-US" dirty="0">
                <a:solidFill>
                  <a:schemeClr val="tx1"/>
                </a:solidFill>
              </a:rPr>
              <a:t> A : Bulent – Lindsey – Francisco - Sylviane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98" y="3886493"/>
            <a:ext cx="7766936" cy="1646302"/>
          </a:xfrm>
        </p:spPr>
        <p:txBody>
          <a:bodyPr>
            <a:normAutofit/>
          </a:bodyPr>
          <a:lstStyle/>
          <a:p>
            <a:r>
              <a:rPr lang="en-US" sz="4500" dirty="0"/>
              <a:t>PROJET MEP </a:t>
            </a:r>
            <a:r>
              <a:rPr lang="en-US" sz="4500" dirty="0" err="1"/>
              <a:t>MediaWiki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 txBox="1">
            <a:spLocks/>
          </p:cNvSpPr>
          <p:nvPr/>
        </p:nvSpPr>
        <p:spPr>
          <a:xfrm>
            <a:off x="737832" y="1263717"/>
            <a:ext cx="8862436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31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A1559-7587-4772-8653-A824140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8BD2E6-FEBC-4DDF-8E1D-079F914B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490"/>
            <a:ext cx="8596668" cy="510802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1</a:t>
            </a:r>
            <a:r>
              <a:rPr lang="fr-FR" dirty="0"/>
              <a:t>) Organisation du projet (Kanban </a:t>
            </a:r>
            <a:r>
              <a:rPr lang="fr-FR" dirty="0" err="1"/>
              <a:t>Board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2.1</a:t>
            </a:r>
            <a:r>
              <a:rPr lang="fr-FR" dirty="0"/>
              <a:t>) Installation </a:t>
            </a:r>
            <a:r>
              <a:rPr lang="fr-FR" dirty="0" smtClean="0"/>
              <a:t>Manuelle</a:t>
            </a:r>
          </a:p>
          <a:p>
            <a:r>
              <a:rPr lang="fr-FR" dirty="0" smtClean="0"/>
              <a:t>2.2</a:t>
            </a:r>
            <a:r>
              <a:rPr lang="fr-FR" dirty="0"/>
              <a:t>) Procédure Technique </a:t>
            </a:r>
            <a:r>
              <a:rPr lang="fr-FR" dirty="0" smtClean="0"/>
              <a:t>d’Installation</a:t>
            </a:r>
          </a:p>
          <a:p>
            <a:endParaRPr lang="fr-FR" dirty="0" smtClean="0"/>
          </a:p>
          <a:p>
            <a:r>
              <a:rPr lang="fr-FR" dirty="0" smtClean="0"/>
              <a:t>3.1</a:t>
            </a:r>
            <a:r>
              <a:rPr lang="fr-FR" dirty="0"/>
              <a:t>) </a:t>
            </a:r>
            <a:r>
              <a:rPr lang="fr-FR" dirty="0" smtClean="0"/>
              <a:t>Automatisation</a:t>
            </a:r>
          </a:p>
          <a:p>
            <a:r>
              <a:rPr lang="fr-FR" dirty="0" smtClean="0"/>
              <a:t>3.2</a:t>
            </a:r>
            <a:r>
              <a:rPr lang="fr-FR" dirty="0"/>
              <a:t>) Serveur </a:t>
            </a:r>
            <a:r>
              <a:rPr lang="fr-FR" dirty="0" smtClean="0"/>
              <a:t>Jenkins</a:t>
            </a:r>
          </a:p>
          <a:p>
            <a:r>
              <a:rPr lang="fr-FR" dirty="0" smtClean="0"/>
              <a:t>3.3) </a:t>
            </a:r>
            <a:r>
              <a:rPr lang="fr-FR" dirty="0"/>
              <a:t>Démonstration sans </a:t>
            </a:r>
            <a:r>
              <a:rPr lang="fr-FR" dirty="0" smtClean="0"/>
              <a:t>rôles ?</a:t>
            </a:r>
          </a:p>
          <a:p>
            <a:r>
              <a:rPr lang="fr-FR" dirty="0" smtClean="0"/>
              <a:t>3.4</a:t>
            </a:r>
            <a:r>
              <a:rPr lang="fr-FR" dirty="0"/>
              <a:t>) Les rôles dans </a:t>
            </a:r>
            <a:r>
              <a:rPr lang="fr-FR" dirty="0" err="1"/>
              <a:t>Ansible</a:t>
            </a:r>
            <a:r>
              <a:rPr lang="fr-FR" dirty="0"/>
              <a:t> + démo</a:t>
            </a:r>
            <a:r>
              <a:rPr lang="fr-FR" dirty="0" smtClean="0"/>
              <a:t>?</a:t>
            </a:r>
          </a:p>
          <a:p>
            <a:endParaRPr lang="fr-FR" dirty="0"/>
          </a:p>
          <a:p>
            <a:r>
              <a:rPr lang="fr-FR" dirty="0"/>
              <a:t>4) Cahier de tests </a:t>
            </a:r>
            <a:r>
              <a:rPr lang="fr-FR" dirty="0" smtClean="0"/>
              <a:t>?</a:t>
            </a:r>
          </a:p>
          <a:p>
            <a:endParaRPr lang="fr-FR" dirty="0"/>
          </a:p>
          <a:p>
            <a:r>
              <a:rPr lang="fr-FR" dirty="0"/>
              <a:t>5) Axes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12870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Organisation du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277480" cy="3880773"/>
          </a:xfrm>
        </p:spPr>
        <p:txBody>
          <a:bodyPr/>
          <a:lstStyle/>
          <a:p>
            <a:r>
              <a:rPr lang="fr-FR" dirty="0" smtClean="0"/>
              <a:t>Kanban </a:t>
            </a:r>
            <a:r>
              <a:rPr lang="fr-FR" dirty="0" err="1" smtClean="0"/>
              <a:t>Board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Distribution des taches</a:t>
            </a:r>
          </a:p>
          <a:p>
            <a:endParaRPr lang="fr-FR" dirty="0" smtClean="0"/>
          </a:p>
          <a:p>
            <a:r>
              <a:rPr lang="fr-FR" dirty="0" smtClean="0"/>
              <a:t>Daily meeting tous les matins  </a:t>
            </a: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39D1F8B-ADEC-4ECF-8E97-6605EE22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541" y="-725814"/>
            <a:ext cx="6804921" cy="39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1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Organisation du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Amélioration continue?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99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.1) Installation Manuelle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5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.2) Procédure Technique d’Installation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.1) Automatisation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9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.2) Serveur Jenkins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39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.3) Démonstration sans </a:t>
            </a:r>
            <a:r>
              <a:rPr lang="fr-FR" dirty="0" err="1" smtClean="0"/>
              <a:t>roles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134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1061</TotalTime>
  <Words>148</Words>
  <Application>Microsoft Office PowerPoint</Application>
  <PresentationFormat>Grand écran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PROJET MEP MediaWiki</vt:lpstr>
      <vt:lpstr>Sommaire</vt:lpstr>
      <vt:lpstr>1) Organisation du projet</vt:lpstr>
      <vt:lpstr>1) Organisation du projet</vt:lpstr>
      <vt:lpstr>2.1) Installation Manuelle</vt:lpstr>
      <vt:lpstr>2.2) Procédure Technique d’Installation</vt:lpstr>
      <vt:lpstr>3.1) Automatisation</vt:lpstr>
      <vt:lpstr>3.2) Serveur Jenkins</vt:lpstr>
      <vt:lpstr>3.3) Démonstration sans roles ?</vt:lpstr>
      <vt:lpstr>3.4) Les rôles dans Ansible + démo?</vt:lpstr>
      <vt:lpstr>4) Cahier de tests ?</vt:lpstr>
      <vt:lpstr>5) Axes d’amélioration</vt:lpstr>
      <vt:lpstr>PROJET MEP MediaWiki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Aelion</dc:creator>
  <cp:lastModifiedBy>Sylviane BASTER</cp:lastModifiedBy>
  <cp:revision>24</cp:revision>
  <dcterms:created xsi:type="dcterms:W3CDTF">2021-05-21T09:26:27Z</dcterms:created>
  <dcterms:modified xsi:type="dcterms:W3CDTF">2021-05-27T07:47:46Z</dcterms:modified>
</cp:coreProperties>
</file>