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20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323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4315072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79620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82632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9919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249598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682551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57940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5944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821289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4189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883CCC63-4295-4965-B5FC-7079CA068C95}" type="datetimeFigureOut">
              <a:rPr lang="lv-LV" smtClean="0"/>
              <a:t>08.06.2025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AFF999BB-C3FD-47DD-9AD8-07754C26FC63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57342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90494"/>
            <a:ext cx="9966960" cy="1465680"/>
          </a:xfrm>
        </p:spPr>
        <p:txBody>
          <a:bodyPr/>
          <a:lstStyle/>
          <a:p>
            <a:r>
              <a:rPr lang="ru-RU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М</a:t>
            </a:r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ой проект</a:t>
            </a:r>
            <a:endParaRPr lang="lv-LV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1453964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159435"/>
            <a:ext cx="9875520" cy="1978211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Мой проект это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телеграм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бот который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класифицирует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изображения по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классам.Мой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бот умеет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разлечать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почти все видов фруктов и сохранять мне картинки который отправил пользователь.  </a:t>
            </a:r>
            <a:endParaRPr lang="lv-LV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877" y="3646207"/>
            <a:ext cx="4423765" cy="176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843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Какая полезность моего проекта?</a:t>
            </a:r>
            <a:endParaRPr lang="lv-LV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Мой бот полезен в том что если человек не может распознать  какой либо фрукт он сможет </a:t>
            </a:r>
            <a:r>
              <a:rPr lang="ru-RU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сфоткать</a:t>
            </a:r>
            <a:r>
              <a:rPr lang="ru-RU" sz="28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его и отправить боту а бот уже скажет что это за фрукт.</a:t>
            </a:r>
            <a:endParaRPr lang="lv-LV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2050" name="Picture 2" descr="Большой палец вверх смайлик — Векторное изображение © yayayoyo #155403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2298" y="4009184"/>
            <a:ext cx="1834273" cy="1815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8303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Развитее моего проекта в дальнейшем </a:t>
            </a:r>
            <a:endParaRPr lang="lv-LV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Я хочу развивать свой проект как можно дальше чтоб он стал очень хорошим и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удобным.Я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хочу добавить как можно больше команд и </a:t>
            </a:r>
            <a:r>
              <a:rPr lang="ru-RU" sz="24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класов</a:t>
            </a:r>
            <a:r>
              <a:rPr lang="ru-RU" sz="24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по типу овощей и ягод.</a:t>
            </a:r>
            <a:endParaRPr lang="lv-LV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026" name="Picture 2" descr="https://tse2.mm.bing.net/th?id=OIP.GKgABb4ZvUHGwt9D1FbLvAHaF6&amp;pid=Api&amp;P=0&amp;h=22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9747" y="3746405"/>
            <a:ext cx="2619375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6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Спасибо за внимание</a:t>
            </a:r>
            <a:endParaRPr lang="lv-LV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lv-LV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9365547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Basis</Template>
  <TotalTime>25</TotalTime>
  <Words>99</Words>
  <Application>Microsoft Office PowerPoint</Application>
  <PresentationFormat>Widescreen</PresentationFormat>
  <Paragraphs>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Corbel</vt:lpstr>
      <vt:lpstr>Basis</vt:lpstr>
      <vt:lpstr>Мой проект</vt:lpstr>
      <vt:lpstr>Мой проект это телеграм бот который класифицирует изображения по классам.Мой бот умеет разлечать почти все видов фруктов и сохранять мне картинки который отправил пользователь.  </vt:lpstr>
      <vt:lpstr>Какая полезность моего проекта?</vt:lpstr>
      <vt:lpstr>Развитее моего проекта в дальнейшем </vt:lpstr>
      <vt:lpstr>Спасибо за внимание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Мой проект</dc:title>
  <dc:creator>SMAK</dc:creator>
  <cp:lastModifiedBy>SMAK</cp:lastModifiedBy>
  <cp:revision>4</cp:revision>
  <dcterms:created xsi:type="dcterms:W3CDTF">2025-06-08T10:30:43Z</dcterms:created>
  <dcterms:modified xsi:type="dcterms:W3CDTF">2025-06-08T10:56:26Z</dcterms:modified>
</cp:coreProperties>
</file>