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Gelasio Semi Bold"/>
      <p:regular r:id="rId12"/>
    </p:embeddedFont>
    <p:embeddedFont>
      <p:font typeface="Gelasio Semi Bold"/>
      <p:regular r:id="rId13"/>
    </p:embeddedFont>
    <p:embeddedFont>
      <p:font typeface="Gelasio Semi Bold"/>
      <p:regular r:id="rId14"/>
    </p:embeddedFont>
    <p:embeddedFont>
      <p:font typeface="Gelasio Semi Bold"/>
      <p:regular r:id="rId15"/>
    </p:embeddedFont>
    <p:embeddedFont>
      <p:font typeface="Gelasio"/>
      <p:regular r:id="rId16"/>
    </p:embeddedFont>
    <p:embeddedFont>
      <p:font typeface="Gelasio"/>
      <p:regular r:id="rId17"/>
    </p:embeddedFont>
    <p:embeddedFont>
      <p:font typeface="Gelasio"/>
      <p:regular r:id="rId18"/>
    </p:embeddedFont>
    <p:embeddedFont>
      <p:font typeface="Gelasio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5574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Эволюция Мобильных Приложений: От Идеи до Рынка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2224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Представляем ключевые этапы создания успешных мобильных приложений. Обсудим текущие тенденции и приведем примеры из индустрии. В Google Play Store более 3.5 миллионов приложений в 2024 году.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8840"/>
            <a:ext cx="79499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Этап 1: Идея и Анализ Рынка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1854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Определяем целевую аудиторию и её потребности. Анализируем конкурентов: функциональность, ценовую политику, отзывы. Оцениваем рыночный потенциал, включая размер рынка и темпы роста.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0753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Пример: Duolingo - изучение языков через геймификацию. У приложения 42 миллиона активных пользователей в месяц.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502932"/>
            <a:ext cx="6244709" cy="42726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007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3874" y="587335"/>
            <a:ext cx="7649051" cy="1334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Этап 2: Проектирование и Дизайн</a:t>
            </a:r>
            <a:endParaRPr lang="en-US" sz="42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874" y="2242542"/>
            <a:ext cx="1067872" cy="12813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2024" y="2456021"/>
            <a:ext cx="3342084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Wireframes и Прототипы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622024" y="2917746"/>
            <a:ext cx="6260902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Визуализируем функциональность приложения.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74" y="3523893"/>
            <a:ext cx="1067872" cy="12813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22024" y="3737372"/>
            <a:ext cx="2669619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UI/UX Дизайн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7622024" y="4199096"/>
            <a:ext cx="6260902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Разрабатываем пользовательский интерфейс и опыт.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874" y="4805243"/>
            <a:ext cx="1067872" cy="15721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22024" y="5018723"/>
            <a:ext cx="2669619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Выбор Технологий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622024" y="5480447"/>
            <a:ext cx="6260902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Определяем платформы: iOS, Android или кроссплатформенные решения.</a:t>
            </a:r>
            <a:endParaRPr lang="en-US" sz="1650" dirty="0"/>
          </a:p>
        </p:txBody>
      </p:sp>
      <p:sp>
        <p:nvSpPr>
          <p:cNvPr id="13" name="Text 7"/>
          <p:cNvSpPr/>
          <p:nvPr/>
        </p:nvSpPr>
        <p:spPr>
          <a:xfrm>
            <a:off x="6233874" y="6617613"/>
            <a:ext cx="7649051" cy="1025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Пример: Airbnb. Отличается интуитивно понятным интерфейсом и удобной навигацией. Приложением пользуется более 150 миллионов пользователей.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949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Этап 3: Разработка и Тестирование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652713"/>
            <a:ext cx="30480" cy="3700820"/>
          </a:xfrm>
          <a:prstGeom prst="roundRect">
            <a:avLst>
              <a:gd name="adj" fmla="val 111628"/>
            </a:avLst>
          </a:prstGeom>
          <a:solidFill>
            <a:srgbClr val="D4CEC3"/>
          </a:solidFill>
          <a:ln/>
        </p:spPr>
      </p:sp>
      <p:sp>
        <p:nvSpPr>
          <p:cNvPr id="5" name="Shape 2"/>
          <p:cNvSpPr/>
          <p:nvPr/>
        </p:nvSpPr>
        <p:spPr>
          <a:xfrm>
            <a:off x="6760012" y="289262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4CEC3"/>
          </a:solidFill>
          <a:ln/>
        </p:spPr>
      </p:sp>
      <p:sp>
        <p:nvSpPr>
          <p:cNvPr id="6" name="Shape 3"/>
          <p:cNvSpPr/>
          <p:nvPr/>
        </p:nvSpPr>
        <p:spPr>
          <a:xfrm>
            <a:off x="6280190" y="26527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7" name="Text 4"/>
          <p:cNvSpPr/>
          <p:nvPr/>
        </p:nvSpPr>
        <p:spPr>
          <a:xfrm>
            <a:off x="6365260" y="269521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669411" y="27305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Написание кода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9411" y="322099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Создание функциональности приложения.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760012" y="427743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4CEC3"/>
          </a:solidFill>
          <a:ln/>
        </p:spPr>
      </p:sp>
      <p:sp>
        <p:nvSpPr>
          <p:cNvPr id="11" name="Shape 8"/>
          <p:cNvSpPr/>
          <p:nvPr/>
        </p:nvSpPr>
        <p:spPr>
          <a:xfrm>
            <a:off x="6280190" y="403752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2" name="Text 9"/>
          <p:cNvSpPr/>
          <p:nvPr/>
        </p:nvSpPr>
        <p:spPr>
          <a:xfrm>
            <a:off x="6365260" y="408003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669411" y="41153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Тестирование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669411" y="460581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Выявление ошибок и улучшение производительности.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760012" y="566225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4CEC3"/>
          </a:solidFill>
          <a:ln/>
        </p:spPr>
      </p:sp>
      <p:sp>
        <p:nvSpPr>
          <p:cNvPr id="16" name="Shape 13"/>
          <p:cNvSpPr/>
          <p:nvPr/>
        </p:nvSpPr>
        <p:spPr>
          <a:xfrm>
            <a:off x="6280190" y="542234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7" name="Text 14"/>
          <p:cNvSpPr/>
          <p:nvPr/>
        </p:nvSpPr>
        <p:spPr>
          <a:xfrm>
            <a:off x="6365260" y="546485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669411" y="55002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Agile-методологии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669411" y="599063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Применение гибкой разработки.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6280190" y="660868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Пример: Telegram. Известен сквозным шифрованием и открытым API. Имеет более 700 миллионов активных пользователей.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3754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507" y="2730103"/>
            <a:ext cx="6085880" cy="559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Этап 4: Запуск и Поддержка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26507" y="3647361"/>
            <a:ext cx="6554391" cy="590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4650" dirty="0"/>
          </a:p>
        </p:txBody>
      </p:sp>
      <p:sp>
        <p:nvSpPr>
          <p:cNvPr id="5" name="Text 2"/>
          <p:cNvSpPr/>
          <p:nvPr/>
        </p:nvSpPr>
        <p:spPr>
          <a:xfrm>
            <a:off x="2784872" y="4461629"/>
            <a:ext cx="2237542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Публикация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6507" y="4848582"/>
            <a:ext cx="6554391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Размещение в App Store и Google Play.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7449383" y="3647361"/>
            <a:ext cx="6554510" cy="590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4650" dirty="0"/>
          </a:p>
        </p:txBody>
      </p:sp>
      <p:sp>
        <p:nvSpPr>
          <p:cNvPr id="8" name="Text 5"/>
          <p:cNvSpPr/>
          <p:nvPr/>
        </p:nvSpPr>
        <p:spPr>
          <a:xfrm>
            <a:off x="9607868" y="4461629"/>
            <a:ext cx="2237542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Маркетинг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449383" y="4848582"/>
            <a:ext cx="655451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Стратегии ASO, реклама, контент-маркетинг.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626507" y="5761434"/>
            <a:ext cx="6554391" cy="590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4650" dirty="0"/>
          </a:p>
        </p:txBody>
      </p:sp>
      <p:sp>
        <p:nvSpPr>
          <p:cNvPr id="11" name="Text 8"/>
          <p:cNvSpPr/>
          <p:nvPr/>
        </p:nvSpPr>
        <p:spPr>
          <a:xfrm>
            <a:off x="2784872" y="6575703"/>
            <a:ext cx="2237542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Обратная связь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26507" y="6962656"/>
            <a:ext cx="6554391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Сбор отзывов и выпуск обновлений.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7449383" y="5761434"/>
            <a:ext cx="6554510" cy="590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4650" dirty="0"/>
          </a:p>
        </p:txBody>
      </p:sp>
      <p:sp>
        <p:nvSpPr>
          <p:cNvPr id="14" name="Text 11"/>
          <p:cNvSpPr/>
          <p:nvPr/>
        </p:nvSpPr>
        <p:spPr>
          <a:xfrm>
            <a:off x="9607868" y="6575703"/>
            <a:ext cx="2237542" cy="27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Анализ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449383" y="6962656"/>
            <a:ext cx="655451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Оптимизация на основе данных.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626507" y="7450455"/>
            <a:ext cx="13377386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Пример: TikTok. Алгоритмическая лента рекомендаций и вирусный контент. Более 1 миллиарда активных пользователей.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2025-06-08T21:29:45Z</dcterms:created>
  <dcterms:modified xsi:type="dcterms:W3CDTF">2025-06-08T21:29:45Z</dcterms:modified>
</cp:coreProperties>
</file>