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61" r:id="rId13"/>
    <p:sldId id="265" r:id="rId14"/>
    <p:sldId id="266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00" y="2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ПРОЕКТ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ДИПЛОМНОГО ПРОЕКТА: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0503" y="5179157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29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ДИПЛОМНОГО ПРОЕКТА»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637150" y="1359011"/>
            <a:ext cx="2725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ДИПЛОМНЫЙ ПРОЕКТ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2023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570629" y="5179157"/>
            <a:ext cx="62505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  <a:r>
              <a:rPr lang="ru-RU" sz="16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ДИПЛОМНОГО ПРОЕКТА</a:t>
            </a: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КОНСУЛЬТАНТ ПО ЭКОНОМИЧЕСКОЙ ЧАСТИ:</a:t>
            </a:r>
          </a:p>
        </p:txBody>
      </p:sp>
      <p:sp>
        <p:nvSpPr>
          <p:cNvPr id="40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208186" y="5189006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САМОСАДКО А. О.</a:t>
            </a:r>
          </a:p>
        </p:txBody>
      </p:sp>
      <p:sp>
        <p:nvSpPr>
          <p:cNvPr id="41" name="Текст 14"/>
          <p:cNvSpPr>
            <a:spLocks noGrp="1"/>
          </p:cNvSpPr>
          <p:nvPr>
            <p:ph type="body" sz="quarter" idx="19" hasCustomPrompt="1"/>
          </p:nvPr>
        </p:nvSpPr>
        <p:spPr>
          <a:xfrm>
            <a:off x="5200475" y="5600152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НОСАЧЕНКО Е. А.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информационной системы для автоматизации торговой деятельности индивидуального предпринимателя Ромашова Артема Сергеевича</a:t>
            </a:r>
          </a:p>
        </p:txBody>
      </p:sp>
      <p:sp>
        <p:nvSpPr>
          <p:cNvPr id="23" name="Текст 2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ЛУЦЕНКО НИКИТА РОМАНОВИЧ</a:t>
            </a:r>
          </a:p>
        </p:txBody>
      </p:sp>
      <p:sp>
        <p:nvSpPr>
          <p:cNvPr id="24" name="Текст 2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ИСП411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ЛИСАВИНА А. В.</a:t>
            </a:r>
          </a:p>
        </p:txBody>
      </p:sp>
      <p:sp>
        <p:nvSpPr>
          <p:cNvPr id="26" name="Текст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 программного кода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CD9B42-AE84-5243-8FBF-80E306272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4184" y="1379730"/>
            <a:ext cx="89281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13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E26A-7E5F-254A-BFC4-4630BD47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004B-81B1-874C-863C-2C32AEC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В результате выполнения дипломного проекта можно отметить, что поставленные цели и задачи достигнуты в полном объеме. Разработанная система соответствует современным требованиям и представляет собой эффективный инструмент цифровой торговли. Работа имеет практическую значимость и может служить основой для дальнейшего развития информационно-технологической структуры бренда</a:t>
            </a:r>
            <a:r>
              <a:rPr lang="en-GB" sz="24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3067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73411" y="2484556"/>
            <a:ext cx="8645178" cy="188888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537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98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0" cy="1796009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Создание удобного и функционального веб-приложения для интернет-магазина женской одежды, которое упростит процесс покупок, обеспечит пользователям интуитивно понятный интерфейс, автоматизирует работу с заказами и улучшит взаимодействие между покупателями и продавцом.</a:t>
            </a:r>
          </a:p>
        </p:txBody>
      </p:sp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1"/>
          </p:nvPr>
        </p:nvSpPr>
        <p:spPr>
          <a:xfrm>
            <a:off x="838199" y="1304543"/>
            <a:ext cx="10515601" cy="3015210"/>
          </a:xfrm>
        </p:spPr>
        <p:txBody>
          <a:bodyPr>
            <a:noAutofit/>
          </a:bodyPr>
          <a:lstStyle/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Провести анализ существующих методов оптимизации производственных процессов;</a:t>
            </a:r>
            <a:endParaRPr lang="en-RU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архитектуру базы данных и информационную систему;</a:t>
            </a:r>
            <a:endParaRPr lang="en-RU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Провести тестирование и отладку разработанной системы;</a:t>
            </a:r>
            <a:endParaRPr lang="en-RU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lvl="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Разработать руководство пользователя;</a:t>
            </a:r>
            <a:endParaRPr lang="en-RU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Провести оценку экономической эффективности.</a:t>
            </a:r>
            <a:r>
              <a:rPr lang="en-RU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06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2105607"/>
            <a:ext cx="10515600" cy="458948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400" dirty="0"/>
              <a:t>Предприниматель решил расширить свой бизнес и заказал разработку веб-приложения для интернет-магазина женской одежды. </a:t>
            </a:r>
          </a:p>
          <a:p>
            <a:pPr algn="just">
              <a:lnSpc>
                <a:spcPct val="100000"/>
              </a:lnSpc>
            </a:pPr>
            <a:r>
              <a:rPr lang="ru-RU" sz="2400" dirty="0"/>
              <a:t>Для обеспечения конкурентоспособности заказчик выбрал автоматизированное решение с удобным интерфейсом для покупателей.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ИП Ромашов Артем Сергеевич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Текст 8">
            <a:extLst>
              <a:ext uri="{FF2B5EF4-FFF2-40B4-BE49-F238E27FC236}">
                <a16:creationId xmlns:a16="http://schemas.microsoft.com/office/drawing/2014/main" id="{0D87A9CC-ED7E-374B-9065-4378FCB54DE8}"/>
              </a:ext>
            </a:extLst>
          </p:cNvPr>
          <p:cNvSpPr txBox="1">
            <a:spLocks/>
          </p:cNvSpPr>
          <p:nvPr/>
        </p:nvSpPr>
        <p:spPr>
          <a:xfrm>
            <a:off x="838199" y="1304543"/>
            <a:ext cx="10515601" cy="63987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C7523-4446-4747-AF59-1594B1395EEF}"/>
              </a:ext>
            </a:extLst>
          </p:cNvPr>
          <p:cNvSpPr txBox="1"/>
          <p:nvPr/>
        </p:nvSpPr>
        <p:spPr>
          <a:xfrm>
            <a:off x="838199" y="1304543"/>
            <a:ext cx="10515600" cy="321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Современный бизнес имеет быстрое развитие рынка и большую конкуренцию, что требует от компаний постоянной адаптации к меняющимся рыночным условиям. Веб-сайты становятся хорошим инструментом для продвижения своих товаров и услуг, что позволяет оптимизировать свою торговлю и увеличивать доход.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Огромное количество товаров и услуг приобретается именно в онлайн-режиме, что позволяет многократно увеличить количество клиентов и сделать торговлю эффективнее не только для предпринимателя, но и болей удобной для клиента.</a:t>
            </a:r>
            <a:r>
              <a:rPr lang="en-RU" sz="2400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7249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296C-03EA-AF4B-9A27-407FF09EB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 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A13FD-A359-F145-A17E-6DAAD3E74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415" y="1610215"/>
            <a:ext cx="2157248" cy="263130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Figma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Visual Studio Code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Python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Flask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RU" dirty="0"/>
              <a:t>SQL Server</a:t>
            </a:r>
          </a:p>
          <a:p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B398E-4003-1D43-BAB1-658B0E11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097" y="1610711"/>
            <a:ext cx="609600" cy="60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73910-09F9-4D47-930E-6EC3144BA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333" y="359776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5804C-90AE-774D-B19C-E99E296DA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461" y="3597760"/>
            <a:ext cx="6096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21DA7F-70D8-0D46-B172-DD451549EE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025" y="3597760"/>
            <a:ext cx="609600" cy="60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6DDF0-A097-444B-AA23-E8488BFD80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769" y="3597760"/>
            <a:ext cx="6096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4D995A-3513-8B4C-93C4-DE4D83351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897" y="3603015"/>
            <a:ext cx="609600" cy="6096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DE58F06D-47BD-054A-979D-4FBBBF57B17F}"/>
              </a:ext>
            </a:extLst>
          </p:cNvPr>
          <p:cNvSpPr/>
          <p:nvPr/>
        </p:nvSpPr>
        <p:spPr>
          <a:xfrm rot="16200000">
            <a:off x="6590725" y="2045431"/>
            <a:ext cx="451945" cy="4939856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6DA1FD2-A374-4745-84AB-CE03C3067F7B}"/>
              </a:ext>
            </a:extLst>
          </p:cNvPr>
          <p:cNvSpPr/>
          <p:nvPr/>
        </p:nvSpPr>
        <p:spPr>
          <a:xfrm rot="16200000">
            <a:off x="6282926" y="2020131"/>
            <a:ext cx="451945" cy="918914"/>
          </a:xfrm>
          <a:prstGeom prst="leftBrace">
            <a:avLst/>
          </a:prstGeom>
          <a:ln w="19050">
            <a:solidFill>
              <a:srgbClr val="4443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E08B26-FA6A-AD4B-A4D0-3BE5451EAED5}"/>
              </a:ext>
            </a:extLst>
          </p:cNvPr>
          <p:cNvSpPr txBox="1"/>
          <p:nvPr/>
        </p:nvSpPr>
        <p:spPr>
          <a:xfrm>
            <a:off x="6109933" y="4818103"/>
            <a:ext cx="1413528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515E5F-E72D-BA40-A5D8-1C0919E3388D}"/>
              </a:ext>
            </a:extLst>
          </p:cNvPr>
          <p:cNvSpPr txBox="1"/>
          <p:nvPr/>
        </p:nvSpPr>
        <p:spPr>
          <a:xfrm>
            <a:off x="5521939" y="2727175"/>
            <a:ext cx="196399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ru-RU" dirty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</a:t>
            </a:r>
            <a:endParaRPr lang="en-RU" dirty="0">
              <a:solidFill>
                <a:srgbClr val="44439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каталога товаров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2E553F-53D6-6940-90E2-C5E4C0F68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19"/>
          <a:stretch/>
        </p:blipFill>
        <p:spPr bwMode="auto">
          <a:xfrm>
            <a:off x="839679" y="1331696"/>
            <a:ext cx="8777045" cy="49895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6507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7CE4-0B3B-6A4B-929D-34C103A8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авторизации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B57C89-958A-0340-AFC7-92805596F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880" y="1300163"/>
            <a:ext cx="8854626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84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F931-6B5B-9F45-A9FE-2ECB3F221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Страница профиля пользователя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48E7A8-70DF-E949-8FBF-D2ABFF512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303" y="1331695"/>
            <a:ext cx="8903864" cy="498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1026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276</Words>
  <Application>Microsoft Macintosh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Разработка информационной системы для автоматизации торговой деятельности индивидуального предпринимателя Ромашова Артема Сергеевича</vt:lpstr>
      <vt:lpstr>Цель</vt:lpstr>
      <vt:lpstr>Задачи</vt:lpstr>
      <vt:lpstr>Заказчик</vt:lpstr>
      <vt:lpstr>Актуальность</vt:lpstr>
      <vt:lpstr>Используемый стек технологий </vt:lpstr>
      <vt:lpstr>Интерфейс: Страница каталога товаров</vt:lpstr>
      <vt:lpstr>Интерфейс: Страница авторизации</vt:lpstr>
      <vt:lpstr>Интерфейс: Страница профиля пользователя</vt:lpstr>
      <vt:lpstr>Фрагмент программного кода</vt:lpstr>
      <vt:lpstr>Заключение</vt:lpstr>
      <vt:lpstr>Спасибо за внимание!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HIKKI -_-</cp:lastModifiedBy>
  <cp:revision>38</cp:revision>
  <dcterms:created xsi:type="dcterms:W3CDTF">2023-03-20T17:08:26Z</dcterms:created>
  <dcterms:modified xsi:type="dcterms:W3CDTF">2025-05-25T21:48:36Z</dcterms:modified>
</cp:coreProperties>
</file>