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391"/>
    <a:srgbClr val="764596"/>
    <a:srgbClr val="4C4291"/>
    <a:srgbClr val="414291"/>
    <a:srgbClr val="484393"/>
    <a:srgbClr val="9C478A"/>
    <a:srgbClr val="AA5191"/>
    <a:srgbClr val="2B5BA5"/>
    <a:srgbClr val="285AA4"/>
    <a:srgbClr val="31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«ТЕМА ДИПЛОМНОГО ПРОЕКТА»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6" r="49722" b="19357"/>
          <a:stretch/>
        </p:blipFill>
        <p:spPr>
          <a:xfrm>
            <a:off x="6556531" y="808958"/>
            <a:ext cx="5576500" cy="48060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ИВАНОВ ИВАН ИВАНОВИЧ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ДИПЛОМНЫЙ</a:t>
            </a:r>
            <a:r>
              <a:rPr lang="ru-RU" sz="1800" baseline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ПРОЕКТ</a:t>
            </a:r>
            <a:endParaRPr lang="ru-RU" sz="18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Н1812</a:t>
            </a:r>
            <a:endParaRPr lang="ru-RU" dirty="0"/>
          </a:p>
        </p:txBody>
      </p:sp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МОСКВА 2023</a:t>
            </a:r>
            <a:endParaRPr lang="ru-RU" dirty="0"/>
          </a:p>
        </p:txBody>
      </p:sp>
      <p:sp>
        <p:nvSpPr>
          <p:cNvPr id="27" name="Прямоугольник 26"/>
          <p:cNvSpPr/>
          <p:nvPr userDrawn="1"/>
        </p:nvSpPr>
        <p:spPr>
          <a:xfrm>
            <a:off x="570629" y="5179157"/>
            <a:ext cx="6250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ДИПЛОМНОГО ПРОЕКТА:</a:t>
            </a:r>
          </a:p>
          <a:p>
            <a:pPr lvl="0" algn="l">
              <a:lnSpc>
                <a:spcPct val="150000"/>
              </a:lnSpc>
            </a:pP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 ПО ЭКОНОМИЧЕСКОЙ ЧАСТИ: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200503" y="5179157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САМОСАДКО А. О.</a:t>
            </a:r>
          </a:p>
        </p:txBody>
      </p:sp>
      <p:sp>
        <p:nvSpPr>
          <p:cNvPr id="29" name="Текст 14"/>
          <p:cNvSpPr>
            <a:spLocks noGrp="1"/>
          </p:cNvSpPr>
          <p:nvPr>
            <p:ph type="body" sz="quarter" idx="19" hasCustomPrompt="1"/>
          </p:nvPr>
        </p:nvSpPr>
        <p:spPr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НОСАЧЕНКО Е. А.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37781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</p:spTree>
    <p:extLst>
      <p:ext uri="{BB962C8B-B14F-4D97-AF65-F5344CB8AC3E}">
        <p14:creationId xmlns:p14="http://schemas.microsoft.com/office/powerpoint/2010/main" val="17241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905057"/>
            <a:ext cx="3511366" cy="3519238"/>
          </a:xfrm>
          <a:prstGeom prst="rect">
            <a:avLst/>
          </a:prstGeom>
        </p:spPr>
      </p:pic>
      <p:sp>
        <p:nvSpPr>
          <p:cNvPr id="3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«ТЕМА ДИПЛОМНОГО ПРОЕКТА»</a:t>
            </a:r>
            <a:endParaRPr lang="ru-RU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34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ИВАНОВ ИВАН ИВАНОВИЧ</a:t>
            </a:r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ДИПЛОМНЫЙ ПРОЕКТ</a:t>
            </a:r>
          </a:p>
        </p:txBody>
      </p:sp>
      <p:sp>
        <p:nvSpPr>
          <p:cNvPr id="36" name="Прямоугольник 35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Н1812</a:t>
            </a:r>
            <a:endParaRPr lang="ru-RU" dirty="0"/>
          </a:p>
        </p:txBody>
      </p:sp>
      <p:sp>
        <p:nvSpPr>
          <p:cNvPr id="3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МОСКВА 2023</a:t>
            </a:r>
            <a:endParaRPr lang="ru-RU" dirty="0"/>
          </a:p>
        </p:txBody>
      </p:sp>
      <p:sp>
        <p:nvSpPr>
          <p:cNvPr id="39" name="Прямоугольник 38"/>
          <p:cNvSpPr/>
          <p:nvPr userDrawn="1"/>
        </p:nvSpPr>
        <p:spPr>
          <a:xfrm>
            <a:off x="570629" y="5179157"/>
            <a:ext cx="6250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ru-RU" sz="1600" baseline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ДИПЛОМНОГО ПРОЕКТА</a:t>
            </a: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algn="l">
              <a:lnSpc>
                <a:spcPct val="150000"/>
              </a:lnSpc>
            </a:pPr>
            <a:r>
              <a:rPr lang="ru-RU" sz="1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 ПО ЭКОНОМИЧЕСКОЙ ЧАСТИ:</a:t>
            </a: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208186" y="5189006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САМОСАДКО А. О.</a:t>
            </a:r>
          </a:p>
        </p:txBody>
      </p:sp>
      <p:sp>
        <p:nvSpPr>
          <p:cNvPr id="41" name="Текст 14"/>
          <p:cNvSpPr>
            <a:spLocks noGrp="1"/>
          </p:cNvSpPr>
          <p:nvPr>
            <p:ph type="body" sz="quarter" idx="19" hasCustomPrompt="1"/>
          </p:nvPr>
        </p:nvSpPr>
        <p:spPr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НОСАЧЕНКО Е. А.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45466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 smtClean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</p:spTree>
    <p:extLst>
      <p:ext uri="{BB962C8B-B14F-4D97-AF65-F5344CB8AC3E}">
        <p14:creationId xmlns:p14="http://schemas.microsoft.com/office/powerpoint/2010/main" val="356435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" y="0"/>
            <a:ext cx="1413862" cy="6858000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20583" y="1807134"/>
            <a:ext cx="8645178" cy="1888887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C42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ЗАГОЛОВОК ПОДРАЗДЕЛА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6" y="244739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9287111">
            <a:off x="-370082" y="1666669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20583" y="3696021"/>
            <a:ext cx="6529387" cy="990600"/>
          </a:xfrm>
        </p:spPr>
        <p:txBody>
          <a:bodyPr/>
          <a:lstStyle>
            <a:lvl1pPr marL="0" indent="0">
              <a:buNone/>
              <a:defRPr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1962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638748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838200" y="1938701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328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0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06500" y="328229"/>
            <a:ext cx="10247299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4"/>
            <a:ext cx="5147663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584961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6206138" y="1299566"/>
            <a:ext cx="5147662" cy="499047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Кликните для вставки таблицы, диаграммы, схемы, видео, фото, рисунок.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952472"/>
            <a:ext cx="5147663" cy="4337568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 smtClean="0"/>
              <a:t>Образец 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580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7727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 hasCustomPrompt="1"/>
          </p:nvPr>
        </p:nvSpPr>
        <p:spPr>
          <a:xfrm>
            <a:off x="8381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0" hasCustomPrompt="1"/>
          </p:nvPr>
        </p:nvSpPr>
        <p:spPr>
          <a:xfrm>
            <a:off x="62864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Кликните чтобы вставить фото</a:t>
            </a:r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 smtClean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456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60396" y="328228"/>
            <a:ext cx="10293403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0043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5"/>
            <a:ext cx="10515600" cy="499047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Вставьте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15653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2820" y="328229"/>
            <a:ext cx="42646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5484576" y="328229"/>
            <a:ext cx="6438483" cy="6147228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4990474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Вставьте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9107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99720" y="328229"/>
            <a:ext cx="42177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8840636" y="3403122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504654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Вставьте текст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1" hasCustomPrompt="1"/>
          </p:nvPr>
        </p:nvSpPr>
        <p:spPr>
          <a:xfrm>
            <a:off x="5596693" y="3403121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Кликните чтобы вставить 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8840636" y="328228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Кликните чтобы вставить фото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3" hasCustomPrompt="1"/>
          </p:nvPr>
        </p:nvSpPr>
        <p:spPr>
          <a:xfrm>
            <a:off x="5596693" y="328227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 smtClean="0"/>
              <a:t>Кликните чтобы вставить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09629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3"/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0170-5F17-4EB0-BFA4-80529005E784}" type="datetimeFigureOut">
              <a:rPr lang="ru-RU" smtClean="0"/>
              <a:t>27.05.2024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E90D-BAE5-4CAD-8485-89BE0E092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62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7" r:id="rId4"/>
    <p:sldLayoutId id="2147483665" r:id="rId5"/>
    <p:sldLayoutId id="2147483666" r:id="rId6"/>
    <p:sldLayoutId id="2147483667" r:id="rId7"/>
    <p:sldLayoutId id="2147483651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6" name="Текст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4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46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7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9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0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94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37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Объект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9818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Савельев</dc:creator>
  <cp:lastModifiedBy>Кузьмина Ольга Борисовна</cp:lastModifiedBy>
  <cp:revision>37</cp:revision>
  <dcterms:created xsi:type="dcterms:W3CDTF">2023-03-20T17:08:26Z</dcterms:created>
  <dcterms:modified xsi:type="dcterms:W3CDTF">2024-05-27T14:00:57Z</dcterms:modified>
</cp:coreProperties>
</file>