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62" r:id="rId3"/>
    <p:sldId id="263" r:id="rId4"/>
    <p:sldId id="264" r:id="rId5"/>
    <p:sldId id="267" r:id="rId6"/>
    <p:sldId id="268" r:id="rId7"/>
    <p:sldId id="276" r:id="rId8"/>
    <p:sldId id="269" r:id="rId9"/>
    <p:sldId id="270" r:id="rId10"/>
    <p:sldId id="274" r:id="rId11"/>
    <p:sldId id="271" r:id="rId12"/>
    <p:sldId id="275" r:id="rId13"/>
    <p:sldId id="272" r:id="rId14"/>
    <p:sldId id="273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16" autoAdjust="0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CFFAE-6AB3-48B3-87F4-E6A085CFC34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D8283-4AC8-45AD-B157-0C0111F65A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36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Современный бизнес имеет быстрое развитие рынка и большую конкуренцию, что требует от компаний постоянной адаптации к меняющимся рыночным условиям. Веб-сайты становятся хорошим инструментом для продвижения своих товаров и услуг, что позволяет оптимизировать свою торговлю и увеличивать доход.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D8283-4AC8-45AD-B157-0C0111F65A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3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57399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автоматизации торговой деятельности индивидуального предпринимателя Ромашова Артема Сергеевича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ЛУЦЕНКО НИКИТА РОМАНОВИЧ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ИСП411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ЛИСАВИНА А. В.</a:t>
            </a:r>
          </a:p>
        </p:txBody>
      </p:sp>
    </p:spTree>
    <p:extLst>
      <p:ext uri="{BB962C8B-B14F-4D97-AF65-F5344CB8AC3E}">
        <p14:creationId xmlns:p14="http://schemas.microsoft.com/office/powerpoint/2010/main" val="257727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регистрации пользователя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FD252D-5173-2E4D-82D8-DBFF80B72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81186"/>
            <a:ext cx="8889582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2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профиля пользователя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022B20-B09A-2149-A94D-B9E9748C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404335"/>
            <a:ext cx="8896029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  <a:r>
              <a:rPr lang="ru-RU"/>
              <a:t>: Страница о нас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9BC539-EAD1-6A4A-951A-A3D74B6C5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58036"/>
            <a:ext cx="8894628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программного кода</a:t>
            </a:r>
            <a:endParaRPr lang="en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6838E1-85BF-CF4E-B27D-71F3B6846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83044"/>
            <a:ext cx="9474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E26A-7E5F-254A-BFC4-4630BD47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004B-81B1-874C-863C-2C32AEC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</a:rPr>
              <a:t>В результате выполнения дипломного проекта можно отметить, что поставленные цели и задачи достигнуты в полном объеме. </a:t>
            </a:r>
          </a:p>
          <a:p>
            <a:pPr algn="just"/>
            <a:r>
              <a:rPr lang="ru-RU" sz="2400" dirty="0">
                <a:effectLst/>
              </a:rPr>
              <a:t>Разработанная система соответствует современным требованиям и представляет собой эффективный инструмент цифровой торговли. Работа имеет практическую значимость и может служить основой для дальнейшего развития информационно-технологической структуры бренда</a:t>
            </a:r>
            <a:r>
              <a:rPr lang="en-GB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06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73411" y="2484556"/>
            <a:ext cx="8645178" cy="188888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0" cy="1796009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Helvetica Neue" panose="02000503000000020004" pitchFamily="2" charset="0"/>
              </a:rPr>
              <a:t>Разработка информационной системы для автоматизации торговой деятельности индивидуального предпринимателя Ромашова Артема Сергеевича, обеспечивающей повышение эффективности рабочих процессов и качества обслуживания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1" cy="3015210"/>
          </a:xfrm>
        </p:spPr>
        <p:txBody>
          <a:bodyPr>
            <a:no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Провести анализ существующих методов оптимизации производственных процессов;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архитектуру базы данных и информационную систему;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и отладку разработанной системы;</a:t>
            </a:r>
            <a:endParaRPr lang="en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оценку экономической эффективности.</a:t>
            </a:r>
            <a:r>
              <a:rPr lang="en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105607"/>
            <a:ext cx="10515600" cy="45894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/>
              <a:t>Предприниматель решил расширить свой бизнес и заказал разработку веб-приложения для интернет-магазина женской одежды. </a:t>
            </a:r>
          </a:p>
          <a:p>
            <a:pPr algn="just">
              <a:lnSpc>
                <a:spcPct val="100000"/>
              </a:lnSpc>
            </a:pPr>
            <a:r>
              <a:rPr lang="ru-RU" sz="2400" dirty="0"/>
              <a:t>Для обеспечения конкурентоспособности заказчик выбрал автоматизированное решение с удобным интерфейсом для покупателей.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ИП Ромашов Артем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7523-4446-4747-AF59-1594B1395EEF}"/>
              </a:ext>
            </a:extLst>
          </p:cNvPr>
          <p:cNvSpPr txBox="1"/>
          <p:nvPr/>
        </p:nvSpPr>
        <p:spPr>
          <a:xfrm>
            <a:off x="838199" y="1304543"/>
            <a:ext cx="1051560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Огромное количество товаров и услуг приобретается именно в онлайн-режиме, что позволяет многократно увеличить количество клиентов и сделать торговлю эффективнее не только для предпринимателя, но и болей удобной для клиента.</a:t>
            </a:r>
            <a:r>
              <a:rPr lang="en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24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296C-03EA-AF4B-9A27-407FF09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13FD-A359-F145-A17E-6DAAD3E7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39" y="1915511"/>
            <a:ext cx="2764135" cy="26313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Figma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Flask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SQL Server</a:t>
            </a:r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B398E-4003-1D43-BAB1-658B0E11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97" y="1610711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73910-09F9-4D47-930E-6EC3144B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3" y="359776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5804C-90AE-774D-B19C-E99E296DA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61" y="3597760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1DA7F-70D8-0D46-B172-DD451549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25" y="3597760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6DDF0-A097-444B-AA23-E8488BFD8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69" y="3597760"/>
            <a:ext cx="6096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4D995A-3513-8B4C-93C4-DE4D83351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97" y="3603015"/>
            <a:ext cx="609600" cy="6096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DE58F06D-47BD-054A-979D-4FBBBF57B17F}"/>
              </a:ext>
            </a:extLst>
          </p:cNvPr>
          <p:cNvSpPr/>
          <p:nvPr/>
        </p:nvSpPr>
        <p:spPr>
          <a:xfrm rot="16200000">
            <a:off x="6590725" y="2045431"/>
            <a:ext cx="451945" cy="4939856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6DA1FD2-A374-4745-84AB-CE03C3067F7B}"/>
              </a:ext>
            </a:extLst>
          </p:cNvPr>
          <p:cNvSpPr/>
          <p:nvPr/>
        </p:nvSpPr>
        <p:spPr>
          <a:xfrm rot="16200000">
            <a:off x="6282926" y="2020131"/>
            <a:ext cx="451945" cy="918914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08B26-FA6A-AD4B-A4D0-3BE5451EAED5}"/>
              </a:ext>
            </a:extLst>
          </p:cNvPr>
          <p:cNvSpPr txBox="1"/>
          <p:nvPr/>
        </p:nvSpPr>
        <p:spPr>
          <a:xfrm>
            <a:off x="6109933" y="4818103"/>
            <a:ext cx="14135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15E5F-E72D-BA40-A5D8-1C0919E3388D}"/>
              </a:ext>
            </a:extLst>
          </p:cNvPr>
          <p:cNvSpPr txBox="1"/>
          <p:nvPr/>
        </p:nvSpPr>
        <p:spPr>
          <a:xfrm>
            <a:off x="5521939" y="2727175"/>
            <a:ext cx="19639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EAE6-6DFE-DA4E-93B1-C0F85ED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 базы данных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FDFEE5-7505-9D4E-B5C4-F0703A4AF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277013"/>
            <a:ext cx="7628100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4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каталога товаров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C8629-063E-944C-BBE9-2DE4ED94E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404335"/>
            <a:ext cx="8874524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авторизации</a:t>
            </a:r>
            <a:endParaRPr lang="en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C3CF1-50CF-E74F-9DEC-A7C166918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396" y="1358037"/>
            <a:ext cx="8928261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277</Words>
  <Application>Microsoft Macintosh PowerPoint</Application>
  <PresentationFormat>Widescreen</PresentationFormat>
  <Paragraphs>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Тема Office</vt:lpstr>
      <vt:lpstr>Разработка информационной системы для автоматизации торговой деятельности индивидуального предпринимателя Ромашова Артема Сергеевича</vt:lpstr>
      <vt:lpstr>Цель</vt:lpstr>
      <vt:lpstr>Задачи</vt:lpstr>
      <vt:lpstr>Заказчик</vt:lpstr>
      <vt:lpstr>Актуальность</vt:lpstr>
      <vt:lpstr>Используемый стек технологий </vt:lpstr>
      <vt:lpstr>Физическая модель базы данных</vt:lpstr>
      <vt:lpstr>Интерфейс: Страница каталога товаров</vt:lpstr>
      <vt:lpstr>Интерфейс: Страница авторизации</vt:lpstr>
      <vt:lpstr>Интерфейс: Страница регистрации пользователя</vt:lpstr>
      <vt:lpstr>Интерфейс: Страница профиля пользователя</vt:lpstr>
      <vt:lpstr>Интерфейс: Страница о нас</vt:lpstr>
      <vt:lpstr>Фрагмент программного кода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HIKKI -_-</cp:lastModifiedBy>
  <cp:revision>52</cp:revision>
  <dcterms:created xsi:type="dcterms:W3CDTF">2023-03-20T17:08:26Z</dcterms:created>
  <dcterms:modified xsi:type="dcterms:W3CDTF">2025-06-03T13:08:44Z</dcterms:modified>
</cp:coreProperties>
</file>