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86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730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645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17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825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52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01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9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33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9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9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75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3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93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1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D6C1E8B-655C-4EEC-B58E-4ED2930057F4}" type="datetimeFigureOut">
              <a:rPr lang="it-IT" smtClean="0"/>
              <a:t>15/01/2023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8CF88E-6EF7-4BFB-821B-6EC44DE31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4199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DISTANCe</a:t>
            </a:r>
            <a:r>
              <a:rPr lang="it-IT" dirty="0" smtClean="0"/>
              <a:t> VECTOR ROUTING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Apuzzo Cristian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4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Come funziona il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routing?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 err="1" smtClean="0"/>
              <a:t>distance</a:t>
            </a:r>
            <a:r>
              <a:rPr lang="it-IT" dirty="0" smtClean="0"/>
              <a:t> </a:t>
            </a:r>
            <a:r>
              <a:rPr lang="it-IT" dirty="0" err="1" smtClean="0"/>
              <a:t>vector</a:t>
            </a:r>
            <a:r>
              <a:rPr lang="it-IT" dirty="0" smtClean="0"/>
              <a:t> routing è un algoritmo di routing dinamico che trova il percorso più breve tra i router utilizzando una tabella contente il nodo, il costo e l’interfaccia da utilizzare per raggiungere la destinazione.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I router vicini si scambiano un vettore contente le distanze tra loro e gli altri router, in modo che tutti i router possano utilizzare il percorso più breve per raggiungere ogni altro router.</a:t>
            </a:r>
          </a:p>
        </p:txBody>
      </p:sp>
    </p:spTree>
    <p:extLst>
      <p:ext uri="{BB962C8B-B14F-4D97-AF65-F5344CB8AC3E}">
        <p14:creationId xmlns:p14="http://schemas.microsoft.com/office/powerpoint/2010/main" val="404243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Implementazione su java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Per creare l’algoritmo su java, ho utilizzato tre tabelle (matrici):</a:t>
            </a:r>
          </a:p>
          <a:p>
            <a:pPr>
              <a:buFontTx/>
              <a:buChar char="-"/>
            </a:pPr>
            <a:r>
              <a:rPr lang="it-IT" dirty="0" smtClean="0"/>
              <a:t>La tabella </a:t>
            </a:r>
            <a:r>
              <a:rPr lang="it-IT" dirty="0" err="1" smtClean="0"/>
              <a:t>orginale</a:t>
            </a:r>
            <a:r>
              <a:rPr lang="it-IT" dirty="0" smtClean="0"/>
              <a:t>, creata con i dati inseriti dall’utente</a:t>
            </a:r>
          </a:p>
          <a:p>
            <a:pPr>
              <a:buFontTx/>
              <a:buChar char="-"/>
            </a:pPr>
            <a:r>
              <a:rPr lang="it-IT" dirty="0" smtClean="0"/>
              <a:t>La tabella intermedia, dove verranno eseguiti i calcoli sui collegamenti</a:t>
            </a:r>
          </a:p>
          <a:p>
            <a:pPr>
              <a:buFontTx/>
              <a:buChar char="-"/>
            </a:pPr>
            <a:r>
              <a:rPr lang="it-IT" dirty="0" smtClean="0"/>
              <a:t>La tabella finale, contente il risultato finale che verrà mostrato all’utente</a:t>
            </a:r>
          </a:p>
        </p:txBody>
      </p:sp>
    </p:spTree>
    <p:extLst>
      <p:ext uri="{BB962C8B-B14F-4D97-AF65-F5344CB8AC3E}">
        <p14:creationId xmlns:p14="http://schemas.microsoft.com/office/powerpoint/2010/main" val="26251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La tabella originale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Per creare la prima tabella occorre chiedere all’utente i dati dei vari nodi. </a:t>
            </a:r>
          </a:p>
          <a:p>
            <a:pPr marL="0" indent="0">
              <a:buNone/>
            </a:pPr>
            <a:r>
              <a:rPr lang="it-IT" dirty="0" smtClean="0"/>
              <a:t>I dati che il programma richiede sono:</a:t>
            </a:r>
          </a:p>
          <a:p>
            <a:pPr>
              <a:buFontTx/>
              <a:buChar char="-"/>
            </a:pPr>
            <a:r>
              <a:rPr lang="it-IT" dirty="0" smtClean="0"/>
              <a:t>Il numero totale di nodi</a:t>
            </a:r>
          </a:p>
          <a:p>
            <a:pPr>
              <a:buFontTx/>
              <a:buChar char="-"/>
            </a:pPr>
            <a:r>
              <a:rPr lang="it-IT" dirty="0" smtClean="0"/>
              <a:t>Il nodo a cui è collegato ogni nodo (solo un collegamento)</a:t>
            </a:r>
          </a:p>
          <a:p>
            <a:pPr>
              <a:buFontTx/>
              <a:buChar char="-"/>
            </a:pPr>
            <a:r>
              <a:rPr lang="it-IT" dirty="0" smtClean="0"/>
              <a:t>Il costo del collegamento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724" y="4340706"/>
            <a:ext cx="6950042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Il routing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4212" y="2135909"/>
            <a:ext cx="8534400" cy="36152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dirty="0" smtClean="0"/>
              <a:t>Dopo che abbiamo ottenuto la tabella originale, possiamo cominciare ad ordinare i collegamenti.</a:t>
            </a:r>
          </a:p>
          <a:p>
            <a:pPr marL="0" indent="0">
              <a:buNone/>
            </a:pPr>
            <a:r>
              <a:rPr lang="it-IT" dirty="0" smtClean="0"/>
              <a:t>Le due tabelle successive vengono inizializzate:</a:t>
            </a:r>
          </a:p>
          <a:p>
            <a:pPr marL="0" indent="0">
              <a:buNone/>
            </a:pPr>
            <a:r>
              <a:rPr lang="it-IT" dirty="0" smtClean="0"/>
              <a:t>In quella finale vengono settati i costi per ogni nodo a 9999, un costo che simula l’infinito, tranne il costo per costo per arrivare a loro stessi che viene settato a 0.</a:t>
            </a:r>
          </a:p>
          <a:p>
            <a:pPr marL="0" indent="0">
              <a:buNone/>
            </a:pPr>
            <a:r>
              <a:rPr lang="it-IT" dirty="0" smtClean="0"/>
              <a:t>In quella intermedia vengono settati i collegamenti per ogni nodo, e dove non esiste un collegamento setto il nodo immaginario 100.</a:t>
            </a:r>
          </a:p>
        </p:txBody>
      </p:sp>
    </p:spTree>
    <p:extLst>
      <p:ext uri="{BB962C8B-B14F-4D97-AF65-F5344CB8AC3E}">
        <p14:creationId xmlns:p14="http://schemas.microsoft.com/office/powerpoint/2010/main" val="8300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4212" y="340204"/>
            <a:ext cx="8534400" cy="1507067"/>
          </a:xfrm>
        </p:spPr>
        <p:txBody>
          <a:bodyPr/>
          <a:lstStyle/>
          <a:p>
            <a:r>
              <a:rPr lang="it-IT" dirty="0" smtClean="0"/>
              <a:t>Il routing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44" y="1966374"/>
            <a:ext cx="9585135" cy="3270644"/>
          </a:xfrm>
        </p:spPr>
      </p:pic>
    </p:spTree>
    <p:extLst>
      <p:ext uri="{BB962C8B-B14F-4D97-AF65-F5344CB8AC3E}">
        <p14:creationId xmlns:p14="http://schemas.microsoft.com/office/powerpoint/2010/main" val="3804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zion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264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Sezione</vt:lpstr>
      <vt:lpstr>DISTANCe VECTOR ROUTING</vt:lpstr>
      <vt:lpstr>Come funziona il distance vector routing?</vt:lpstr>
      <vt:lpstr>Implementazione su java</vt:lpstr>
      <vt:lpstr>La tabella originale</vt:lpstr>
      <vt:lpstr>Il routing</vt:lpstr>
      <vt:lpstr>Il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VECTOR ROUTING</dc:title>
  <dc:creator>Newer</dc:creator>
  <cp:lastModifiedBy>Newer</cp:lastModifiedBy>
  <cp:revision>6</cp:revision>
  <dcterms:created xsi:type="dcterms:W3CDTF">2023-01-15T12:26:45Z</dcterms:created>
  <dcterms:modified xsi:type="dcterms:W3CDTF">2023-01-15T13:02:32Z</dcterms:modified>
</cp:coreProperties>
</file>