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7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4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17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25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52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9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33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9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7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9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1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6C1E8B-655C-4EEC-B58E-4ED2930057F4}" type="datetimeFigureOut">
              <a:rPr lang="it-IT" smtClean="0"/>
              <a:t>16/01/2023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199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DISTANCe</a:t>
            </a:r>
            <a:r>
              <a:rPr lang="it-IT" dirty="0" smtClean="0"/>
              <a:t> VECTOR ROUTING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Apuzzo Cristian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4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Implementazione su java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Per creare l’algoritmo su java, ho utilizzato tre tabelle (matrici):</a:t>
            </a:r>
          </a:p>
          <a:p>
            <a:pPr>
              <a:buFontTx/>
              <a:buChar char="-"/>
            </a:pPr>
            <a:r>
              <a:rPr lang="it-IT" dirty="0" smtClean="0"/>
              <a:t>La tabella </a:t>
            </a:r>
            <a:r>
              <a:rPr lang="it-IT" dirty="0" err="1" smtClean="0"/>
              <a:t>orginale</a:t>
            </a:r>
            <a:r>
              <a:rPr lang="it-IT" dirty="0" smtClean="0"/>
              <a:t>, creata con i dati inseriti dall’utente</a:t>
            </a:r>
          </a:p>
          <a:p>
            <a:pPr>
              <a:buFontTx/>
              <a:buChar char="-"/>
            </a:pPr>
            <a:r>
              <a:rPr lang="it-IT" dirty="0" smtClean="0"/>
              <a:t>La tabella intermedia, dove verranno eseguiti i calcoli sui collegamenti</a:t>
            </a:r>
          </a:p>
          <a:p>
            <a:pPr>
              <a:buFontTx/>
              <a:buChar char="-"/>
            </a:pPr>
            <a:r>
              <a:rPr lang="it-IT" dirty="0" smtClean="0"/>
              <a:t>La tabella finale, contente il risultato finale che verrà mostrato all’utente</a:t>
            </a:r>
          </a:p>
        </p:txBody>
      </p:sp>
    </p:spTree>
    <p:extLst>
      <p:ext uri="{BB962C8B-B14F-4D97-AF65-F5344CB8AC3E}">
        <p14:creationId xmlns:p14="http://schemas.microsoft.com/office/powerpoint/2010/main" val="26251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La tabella originale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Per creare la prima tabella occorre </a:t>
            </a:r>
            <a:r>
              <a:rPr lang="it-IT" dirty="0" smtClean="0"/>
              <a:t>caricare da un file esterno i collegamenti tra i vari nodi: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 dati che il programma richiede sono:</a:t>
            </a:r>
          </a:p>
          <a:p>
            <a:pPr>
              <a:buFontTx/>
              <a:buChar char="-"/>
            </a:pPr>
            <a:r>
              <a:rPr lang="it-IT" dirty="0" smtClean="0"/>
              <a:t>Il nodo d’origine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Il nodo </a:t>
            </a:r>
            <a:r>
              <a:rPr lang="it-IT" dirty="0" smtClean="0"/>
              <a:t>di destinazione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Il costo del collegamento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95" y="3716647"/>
            <a:ext cx="5128704" cy="1493649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9494982" y="12833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La tabella originale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33" y="2197750"/>
            <a:ext cx="1403413" cy="1496976"/>
          </a:xfrm>
        </p:spPr>
      </p:pic>
      <p:sp>
        <p:nvSpPr>
          <p:cNvPr id="9" name="CasellaDiTesto 8"/>
          <p:cNvSpPr txBox="1"/>
          <p:nvPr/>
        </p:nvSpPr>
        <p:spPr>
          <a:xfrm>
            <a:off x="267853" y="218745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Nodo d’origine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3782" y="1662682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Nodo di destinazione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341221" y="193968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Costo</a:t>
            </a:r>
            <a:endParaRPr lang="it-IT" sz="1200" dirty="0"/>
          </a:p>
        </p:txBody>
      </p:sp>
      <p:cxnSp>
        <p:nvCxnSpPr>
          <p:cNvPr id="15" name="Connettore 2 14"/>
          <p:cNvCxnSpPr>
            <a:endCxn id="9" idx="3"/>
          </p:cNvCxnSpPr>
          <p:nvPr/>
        </p:nvCxnSpPr>
        <p:spPr>
          <a:xfrm flipH="1">
            <a:off x="1584239" y="2309091"/>
            <a:ext cx="438525" cy="16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12" idx="2"/>
          </p:cNvCxnSpPr>
          <p:nvPr/>
        </p:nvCxnSpPr>
        <p:spPr>
          <a:xfrm flipV="1">
            <a:off x="2437998" y="1939681"/>
            <a:ext cx="1" cy="25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endCxn id="13" idx="1"/>
          </p:cNvCxnSpPr>
          <p:nvPr/>
        </p:nvCxnSpPr>
        <p:spPr>
          <a:xfrm flipV="1">
            <a:off x="2881745" y="2078181"/>
            <a:ext cx="459476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632785" y="1916676"/>
            <a:ext cx="32752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dirty="0" smtClean="0"/>
              <a:t>Numero nodi = numero righe</a:t>
            </a:r>
          </a:p>
          <a:p>
            <a:endParaRPr lang="it-IT" sz="1500" dirty="0"/>
          </a:p>
          <a:p>
            <a:r>
              <a:rPr lang="it-IT" sz="1500" dirty="0" smtClean="0"/>
              <a:t>Salvo collegamenti in una stringa</a:t>
            </a:r>
          </a:p>
        </p:txBody>
      </p:sp>
      <p:cxnSp>
        <p:nvCxnSpPr>
          <p:cNvPr id="25" name="Connettore 2 24"/>
          <p:cNvCxnSpPr/>
          <p:nvPr/>
        </p:nvCxnSpPr>
        <p:spPr>
          <a:xfrm flipV="1">
            <a:off x="3534996" y="2464458"/>
            <a:ext cx="880458" cy="16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Immagin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61" y="4833272"/>
            <a:ext cx="5523661" cy="1747638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>
            <a:off x="6057977" y="4331855"/>
            <a:ext cx="1026314" cy="31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100"/>
          <a:stretch/>
        </p:blipFill>
        <p:spPr>
          <a:xfrm>
            <a:off x="1169525" y="4000965"/>
            <a:ext cx="4730942" cy="1955186"/>
          </a:xfrm>
          <a:prstGeom prst="rect">
            <a:avLst/>
          </a:prstGeom>
        </p:spPr>
      </p:pic>
      <p:cxnSp>
        <p:nvCxnSpPr>
          <p:cNvPr id="35" name="Connettore 2 34"/>
          <p:cNvCxnSpPr/>
          <p:nvPr/>
        </p:nvCxnSpPr>
        <p:spPr>
          <a:xfrm flipH="1">
            <a:off x="3888509" y="2820014"/>
            <a:ext cx="997530" cy="1062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Il routing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Dopo che abbiamo ottenuto la tabella originale, possiamo cominciare ad ordinare i </a:t>
            </a:r>
            <a:r>
              <a:rPr lang="it-IT" dirty="0" smtClean="0"/>
              <a:t>collegamenti. Le </a:t>
            </a:r>
            <a:r>
              <a:rPr lang="it-IT" dirty="0" smtClean="0"/>
              <a:t>due tabelle successive vengono inizializzate:</a:t>
            </a:r>
          </a:p>
          <a:p>
            <a:pPr marL="0" indent="0">
              <a:buNone/>
            </a:pPr>
            <a:r>
              <a:rPr lang="it-IT" dirty="0" smtClean="0"/>
              <a:t>In quella finale vengono settati i costi per ogni nodo a 9999, un costo che simula l’infinito, tranne il costo per costo per arrivare a loro stessi che viene settato a 0.</a:t>
            </a:r>
          </a:p>
          <a:p>
            <a:pPr marL="0" indent="0">
              <a:buNone/>
            </a:pPr>
            <a:r>
              <a:rPr lang="it-IT" dirty="0" smtClean="0"/>
              <a:t>In quella intermedia vengono settati i collegamenti per ogni nodo, e dove non esiste un collegamento setto il nodo immaginario 100.</a:t>
            </a:r>
          </a:p>
        </p:txBody>
      </p:sp>
      <p:pic>
        <p:nvPicPr>
          <p:cNvPr id="4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5" y="4941749"/>
            <a:ext cx="5399324" cy="18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Il routing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1707188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Iniziamo ora ad ordinare i collegamenti:</a:t>
            </a:r>
          </a:p>
          <a:p>
            <a:pPr marL="0" indent="0">
              <a:buNone/>
            </a:pPr>
            <a:r>
              <a:rPr lang="it-IT" dirty="0" smtClean="0"/>
              <a:t>Prendo i vari collegamenti e li comparo con la tabella di routing, se minore del costo attuale lo setto.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Ripeto l’aggiornamento della tabella diverse volte (4 è il minimo) per ogni nodo, in modo da non avere incorrettezze.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3679314"/>
            <a:ext cx="6479924" cy="238350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5" y="4325307"/>
            <a:ext cx="398560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La tabella finale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Viene poi eseguito un </a:t>
            </a:r>
            <a:r>
              <a:rPr lang="it-IT" dirty="0" err="1" smtClean="0"/>
              <a:t>print</a:t>
            </a:r>
            <a:r>
              <a:rPr lang="it-IT" dirty="0" smtClean="0"/>
              <a:t> della tabella finale, mostrando i collegamenti con i costi minori per arrivare a ogni destinazione</a:t>
            </a:r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87164"/>
            <a:ext cx="6782388" cy="245385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05" y="3383464"/>
            <a:ext cx="2696728" cy="16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/>
              <a:t>Funzionalità </a:t>
            </a:r>
            <a:r>
              <a:rPr lang="it-IT" dirty="0" err="1" smtClean="0"/>
              <a:t>MancatE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7812" y="3318164"/>
            <a:ext cx="8534400" cy="782782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it-IT" dirty="0" smtClean="0"/>
              <a:t>Salvataggio su </a:t>
            </a:r>
            <a:r>
              <a:rPr lang="it-IT" dirty="0" err="1" smtClean="0"/>
              <a:t>json</a:t>
            </a:r>
            <a:r>
              <a:rPr lang="it-IT" dirty="0" smtClean="0"/>
              <a:t>, salvando ogni colonna della tabella in un vettore, unendoli poi in file d’output.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12" y="2021924"/>
            <a:ext cx="1119027" cy="39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293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Sezione</vt:lpstr>
      <vt:lpstr>DISTANCe VECTOR ROUTING</vt:lpstr>
      <vt:lpstr>Implementazione su java</vt:lpstr>
      <vt:lpstr>La tabella originale</vt:lpstr>
      <vt:lpstr>La tabella originale</vt:lpstr>
      <vt:lpstr>Il routing</vt:lpstr>
      <vt:lpstr>Il routing</vt:lpstr>
      <vt:lpstr>La tabella finale</vt:lpstr>
      <vt:lpstr>Funzionalità MancatE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</dc:title>
  <dc:creator>Newer</dc:creator>
  <cp:lastModifiedBy>Newer</cp:lastModifiedBy>
  <cp:revision>12</cp:revision>
  <dcterms:created xsi:type="dcterms:W3CDTF">2023-01-15T12:26:45Z</dcterms:created>
  <dcterms:modified xsi:type="dcterms:W3CDTF">2023-01-16T13:41:40Z</dcterms:modified>
</cp:coreProperties>
</file>