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6" r:id="rId6"/>
    <p:sldId id="268" r:id="rId7"/>
    <p:sldId id="265" r:id="rId8"/>
    <p:sldId id="269" r:id="rId9"/>
    <p:sldId id="270" r:id="rId10"/>
    <p:sldId id="26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0644E-3ED8-4430-889B-3A6E4E84DA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27D36-ACCB-450A-BC09-649BC6DABC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i="1" dirty="0"/>
            <a:t>Object </a:t>
          </a:r>
          <a:r>
            <a:rPr lang="it-IT" b="1" i="1" dirty="0" err="1"/>
            <a:t>detection</a:t>
          </a:r>
          <a:r>
            <a:rPr lang="it-IT" dirty="0"/>
            <a:t>: </a:t>
          </a:r>
          <a:r>
            <a:rPr lang="it-IT" dirty="0" err="1"/>
            <a:t>improve</a:t>
          </a:r>
          <a:r>
            <a:rPr lang="it-IT" dirty="0"/>
            <a:t> </a:t>
          </a:r>
          <a:r>
            <a:rPr lang="it-IT" dirty="0" err="1"/>
            <a:t>inventory</a:t>
          </a:r>
          <a:r>
            <a:rPr lang="it-IT" dirty="0"/>
            <a:t> tracking and management.</a:t>
          </a:r>
          <a:endParaRPr lang="en-US" dirty="0"/>
        </a:p>
      </dgm:t>
    </dgm:pt>
    <dgm:pt modelId="{028C7EE4-B037-4C50-A0F1-EDFB2581B78C}" type="parTrans" cxnId="{8B4570AD-716D-4E87-8509-B4704EC146F4}">
      <dgm:prSet/>
      <dgm:spPr/>
      <dgm:t>
        <a:bodyPr/>
        <a:lstStyle/>
        <a:p>
          <a:endParaRPr lang="en-US"/>
        </a:p>
      </dgm:t>
    </dgm:pt>
    <dgm:pt modelId="{37A072B1-9AA4-4C9E-9A11-297369B7D4CC}" type="sibTrans" cxnId="{8B4570AD-716D-4E87-8509-B4704EC146F4}">
      <dgm:prSet/>
      <dgm:spPr/>
      <dgm:t>
        <a:bodyPr/>
        <a:lstStyle/>
        <a:p>
          <a:endParaRPr lang="en-US"/>
        </a:p>
      </dgm:t>
    </dgm:pt>
    <dgm:pt modelId="{018FE469-19D0-499B-856B-9169A8C5FD4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i="1"/>
            <a:t>Image classification and captioning</a:t>
          </a:r>
          <a:r>
            <a:rPr lang="it-IT"/>
            <a:t>: enhance customer experience and provide descriptive captions.</a:t>
          </a:r>
          <a:endParaRPr lang="en-US"/>
        </a:p>
      </dgm:t>
    </dgm:pt>
    <dgm:pt modelId="{9502AC8F-BE4D-4D67-9342-FCCA7E5F620B}" type="parTrans" cxnId="{CCA9FE78-FBD2-414B-858B-4FEDC9D0FA79}">
      <dgm:prSet/>
      <dgm:spPr/>
      <dgm:t>
        <a:bodyPr/>
        <a:lstStyle/>
        <a:p>
          <a:endParaRPr lang="en-US"/>
        </a:p>
      </dgm:t>
    </dgm:pt>
    <dgm:pt modelId="{C35195E0-34F2-4C0C-801D-9D4083338918}" type="sibTrans" cxnId="{CCA9FE78-FBD2-414B-858B-4FEDC9D0FA79}">
      <dgm:prSet/>
      <dgm:spPr/>
      <dgm:t>
        <a:bodyPr/>
        <a:lstStyle/>
        <a:p>
          <a:endParaRPr lang="en-US"/>
        </a:p>
      </dgm:t>
    </dgm:pt>
    <dgm:pt modelId="{82479AC3-972F-4092-915E-07B4530C9F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i="1"/>
            <a:t>Content based image retrieval</a:t>
          </a:r>
          <a:r>
            <a:rPr lang="it-IT"/>
            <a:t>: recommend similar products according to customer request.</a:t>
          </a:r>
          <a:endParaRPr lang="en-US"/>
        </a:p>
      </dgm:t>
    </dgm:pt>
    <dgm:pt modelId="{CEEDB658-5E38-492A-A0F6-C172D64BE38B}" type="parTrans" cxnId="{19AAB5AB-7D9B-4DC8-B7CF-C7F27291082C}">
      <dgm:prSet/>
      <dgm:spPr/>
      <dgm:t>
        <a:bodyPr/>
        <a:lstStyle/>
        <a:p>
          <a:endParaRPr lang="en-US"/>
        </a:p>
      </dgm:t>
    </dgm:pt>
    <dgm:pt modelId="{A0B2E2E2-512E-45C6-9866-5D5479D65E0B}" type="sibTrans" cxnId="{19AAB5AB-7D9B-4DC8-B7CF-C7F27291082C}">
      <dgm:prSet/>
      <dgm:spPr/>
      <dgm:t>
        <a:bodyPr/>
        <a:lstStyle/>
        <a:p>
          <a:endParaRPr lang="en-US"/>
        </a:p>
      </dgm:t>
    </dgm:pt>
    <dgm:pt modelId="{E75E04F5-40CC-40B4-99A9-F5955C5C0399}" type="pres">
      <dgm:prSet presAssocID="{79A0644E-3ED8-4430-889B-3A6E4E84DAE8}" presName="root" presStyleCnt="0">
        <dgm:presLayoutVars>
          <dgm:dir/>
          <dgm:resizeHandles val="exact"/>
        </dgm:presLayoutVars>
      </dgm:prSet>
      <dgm:spPr/>
    </dgm:pt>
    <dgm:pt modelId="{1203834D-37E4-4342-A6AB-AC9BDA24E19A}" type="pres">
      <dgm:prSet presAssocID="{BA527D36-ACCB-450A-BC09-649BC6DABC20}" presName="compNode" presStyleCnt="0"/>
      <dgm:spPr/>
    </dgm:pt>
    <dgm:pt modelId="{02C1FA72-41F6-4B39-B70F-12B25E36F65F}" type="pres">
      <dgm:prSet presAssocID="{BA527D36-ACCB-450A-BC09-649BC6DABC20}" presName="bgRect" presStyleLbl="bgShp" presStyleIdx="0" presStyleCnt="3"/>
      <dgm:spPr/>
    </dgm:pt>
    <dgm:pt modelId="{7DE8B574-9E43-4DDD-A961-11B72C5D9EFE}" type="pres">
      <dgm:prSet presAssocID="{BA527D36-ACCB-450A-BC09-649BC6DABC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dice a barre"/>
        </a:ext>
      </dgm:extLst>
    </dgm:pt>
    <dgm:pt modelId="{45CDD399-C1C9-4B71-B4F2-598A84D5143E}" type="pres">
      <dgm:prSet presAssocID="{BA527D36-ACCB-450A-BC09-649BC6DABC20}" presName="spaceRect" presStyleCnt="0"/>
      <dgm:spPr/>
    </dgm:pt>
    <dgm:pt modelId="{858A2850-EE8D-465E-98F2-AD1DF95E270F}" type="pres">
      <dgm:prSet presAssocID="{BA527D36-ACCB-450A-BC09-649BC6DABC20}" presName="parTx" presStyleLbl="revTx" presStyleIdx="0" presStyleCnt="3">
        <dgm:presLayoutVars>
          <dgm:chMax val="0"/>
          <dgm:chPref val="0"/>
        </dgm:presLayoutVars>
      </dgm:prSet>
      <dgm:spPr/>
    </dgm:pt>
    <dgm:pt modelId="{CD945680-53C8-476E-B047-786272ED9A65}" type="pres">
      <dgm:prSet presAssocID="{37A072B1-9AA4-4C9E-9A11-297369B7D4CC}" presName="sibTrans" presStyleCnt="0"/>
      <dgm:spPr/>
    </dgm:pt>
    <dgm:pt modelId="{34077A48-441D-4281-820B-D2B500CA18F1}" type="pres">
      <dgm:prSet presAssocID="{018FE469-19D0-499B-856B-9169A8C5FD4F}" presName="compNode" presStyleCnt="0"/>
      <dgm:spPr/>
    </dgm:pt>
    <dgm:pt modelId="{F22AEB54-0666-4361-8FC3-9AF3593E62EF}" type="pres">
      <dgm:prSet presAssocID="{018FE469-19D0-499B-856B-9169A8C5FD4F}" presName="bgRect" presStyleLbl="bgShp" presStyleIdx="1" presStyleCnt="3"/>
      <dgm:spPr/>
    </dgm:pt>
    <dgm:pt modelId="{F0C98DD7-43AC-40EA-AFDA-FB59AF887F99}" type="pres">
      <dgm:prSet presAssocID="{018FE469-19D0-499B-856B-9169A8C5FD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ttotitoli"/>
        </a:ext>
      </dgm:extLst>
    </dgm:pt>
    <dgm:pt modelId="{6F42C0B3-014B-48A1-BE94-B5F4D116B60E}" type="pres">
      <dgm:prSet presAssocID="{018FE469-19D0-499B-856B-9169A8C5FD4F}" presName="spaceRect" presStyleCnt="0"/>
      <dgm:spPr/>
    </dgm:pt>
    <dgm:pt modelId="{4347780D-7077-4840-849C-3179EAF5B595}" type="pres">
      <dgm:prSet presAssocID="{018FE469-19D0-499B-856B-9169A8C5FD4F}" presName="parTx" presStyleLbl="revTx" presStyleIdx="1" presStyleCnt="3">
        <dgm:presLayoutVars>
          <dgm:chMax val="0"/>
          <dgm:chPref val="0"/>
        </dgm:presLayoutVars>
      </dgm:prSet>
      <dgm:spPr/>
    </dgm:pt>
    <dgm:pt modelId="{B4C2763B-EC60-447A-98C7-E7F7AEC45912}" type="pres">
      <dgm:prSet presAssocID="{C35195E0-34F2-4C0C-801D-9D4083338918}" presName="sibTrans" presStyleCnt="0"/>
      <dgm:spPr/>
    </dgm:pt>
    <dgm:pt modelId="{C5781078-3FB8-4ABE-A45B-2A2DB5FD871B}" type="pres">
      <dgm:prSet presAssocID="{82479AC3-972F-4092-915E-07B4530C9F1A}" presName="compNode" presStyleCnt="0"/>
      <dgm:spPr/>
    </dgm:pt>
    <dgm:pt modelId="{14ED481C-DBA6-4A6E-A277-A819846DD2DC}" type="pres">
      <dgm:prSet presAssocID="{82479AC3-972F-4092-915E-07B4530C9F1A}" presName="bgRect" presStyleLbl="bgShp" presStyleIdx="2" presStyleCnt="3"/>
      <dgm:spPr/>
    </dgm:pt>
    <dgm:pt modelId="{787AD9DF-ED06-417C-93BD-480D19E94C79}" type="pres">
      <dgm:prSet presAssocID="{82479AC3-972F-4092-915E-07B4530C9F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76FB3D18-E21E-4727-8E73-ACF375238302}" type="pres">
      <dgm:prSet presAssocID="{82479AC3-972F-4092-915E-07B4530C9F1A}" presName="spaceRect" presStyleCnt="0"/>
      <dgm:spPr/>
    </dgm:pt>
    <dgm:pt modelId="{2B36F088-8A2D-41CA-AC65-91AE70C7F187}" type="pres">
      <dgm:prSet presAssocID="{82479AC3-972F-4092-915E-07B4530C9F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F3DB33-116E-4613-BB99-11841AB58784}" type="presOf" srcId="{79A0644E-3ED8-4430-889B-3A6E4E84DAE8}" destId="{E75E04F5-40CC-40B4-99A9-F5955C5C0399}" srcOrd="0" destOrd="0" presId="urn:microsoft.com/office/officeart/2018/2/layout/IconVerticalSolidList"/>
    <dgm:cxn modelId="{CCA9FE78-FBD2-414B-858B-4FEDC9D0FA79}" srcId="{79A0644E-3ED8-4430-889B-3A6E4E84DAE8}" destId="{018FE469-19D0-499B-856B-9169A8C5FD4F}" srcOrd="1" destOrd="0" parTransId="{9502AC8F-BE4D-4D67-9342-FCCA7E5F620B}" sibTransId="{C35195E0-34F2-4C0C-801D-9D4083338918}"/>
    <dgm:cxn modelId="{D7278F99-5053-484E-BD3E-9D3F71EEA232}" type="presOf" srcId="{82479AC3-972F-4092-915E-07B4530C9F1A}" destId="{2B36F088-8A2D-41CA-AC65-91AE70C7F187}" srcOrd="0" destOrd="0" presId="urn:microsoft.com/office/officeart/2018/2/layout/IconVerticalSolidList"/>
    <dgm:cxn modelId="{7CC9CE9E-27F1-40B1-833E-0296F4E2F330}" type="presOf" srcId="{BA527D36-ACCB-450A-BC09-649BC6DABC20}" destId="{858A2850-EE8D-465E-98F2-AD1DF95E270F}" srcOrd="0" destOrd="0" presId="urn:microsoft.com/office/officeart/2018/2/layout/IconVerticalSolidList"/>
    <dgm:cxn modelId="{19AAB5AB-7D9B-4DC8-B7CF-C7F27291082C}" srcId="{79A0644E-3ED8-4430-889B-3A6E4E84DAE8}" destId="{82479AC3-972F-4092-915E-07B4530C9F1A}" srcOrd="2" destOrd="0" parTransId="{CEEDB658-5E38-492A-A0F6-C172D64BE38B}" sibTransId="{A0B2E2E2-512E-45C6-9866-5D5479D65E0B}"/>
    <dgm:cxn modelId="{8B4570AD-716D-4E87-8509-B4704EC146F4}" srcId="{79A0644E-3ED8-4430-889B-3A6E4E84DAE8}" destId="{BA527D36-ACCB-450A-BC09-649BC6DABC20}" srcOrd="0" destOrd="0" parTransId="{028C7EE4-B037-4C50-A0F1-EDFB2581B78C}" sibTransId="{37A072B1-9AA4-4C9E-9A11-297369B7D4CC}"/>
    <dgm:cxn modelId="{44DFC8F7-FD30-4572-94C3-2AE2155ADE10}" type="presOf" srcId="{018FE469-19D0-499B-856B-9169A8C5FD4F}" destId="{4347780D-7077-4840-849C-3179EAF5B595}" srcOrd="0" destOrd="0" presId="urn:microsoft.com/office/officeart/2018/2/layout/IconVerticalSolidList"/>
    <dgm:cxn modelId="{1C271A10-0C18-475C-8212-FA3C1ED8BD26}" type="presParOf" srcId="{E75E04F5-40CC-40B4-99A9-F5955C5C0399}" destId="{1203834D-37E4-4342-A6AB-AC9BDA24E19A}" srcOrd="0" destOrd="0" presId="urn:microsoft.com/office/officeart/2018/2/layout/IconVerticalSolidList"/>
    <dgm:cxn modelId="{898FB7B8-5B90-4D14-8720-E5100E0248CD}" type="presParOf" srcId="{1203834D-37E4-4342-A6AB-AC9BDA24E19A}" destId="{02C1FA72-41F6-4B39-B70F-12B25E36F65F}" srcOrd="0" destOrd="0" presId="urn:microsoft.com/office/officeart/2018/2/layout/IconVerticalSolidList"/>
    <dgm:cxn modelId="{55FE2062-8827-4CB3-8F03-CC3B25C0D5BA}" type="presParOf" srcId="{1203834D-37E4-4342-A6AB-AC9BDA24E19A}" destId="{7DE8B574-9E43-4DDD-A961-11B72C5D9EFE}" srcOrd="1" destOrd="0" presId="urn:microsoft.com/office/officeart/2018/2/layout/IconVerticalSolidList"/>
    <dgm:cxn modelId="{C501F297-F70B-42D2-85A3-AD058D653EB7}" type="presParOf" srcId="{1203834D-37E4-4342-A6AB-AC9BDA24E19A}" destId="{45CDD399-C1C9-4B71-B4F2-598A84D5143E}" srcOrd="2" destOrd="0" presId="urn:microsoft.com/office/officeart/2018/2/layout/IconVerticalSolidList"/>
    <dgm:cxn modelId="{5C0C91E7-F98E-465C-A4B1-1E2830AEE6E4}" type="presParOf" srcId="{1203834D-37E4-4342-A6AB-AC9BDA24E19A}" destId="{858A2850-EE8D-465E-98F2-AD1DF95E270F}" srcOrd="3" destOrd="0" presId="urn:microsoft.com/office/officeart/2018/2/layout/IconVerticalSolidList"/>
    <dgm:cxn modelId="{CB8A514E-67C1-45AD-8D11-2B4391C5BDFF}" type="presParOf" srcId="{E75E04F5-40CC-40B4-99A9-F5955C5C0399}" destId="{CD945680-53C8-476E-B047-786272ED9A65}" srcOrd="1" destOrd="0" presId="urn:microsoft.com/office/officeart/2018/2/layout/IconVerticalSolidList"/>
    <dgm:cxn modelId="{7E94504A-6948-4996-AE38-3B703AD85DB5}" type="presParOf" srcId="{E75E04F5-40CC-40B4-99A9-F5955C5C0399}" destId="{34077A48-441D-4281-820B-D2B500CA18F1}" srcOrd="2" destOrd="0" presId="urn:microsoft.com/office/officeart/2018/2/layout/IconVerticalSolidList"/>
    <dgm:cxn modelId="{865D35A5-F54F-427F-B124-5054C9F5045E}" type="presParOf" srcId="{34077A48-441D-4281-820B-D2B500CA18F1}" destId="{F22AEB54-0666-4361-8FC3-9AF3593E62EF}" srcOrd="0" destOrd="0" presId="urn:microsoft.com/office/officeart/2018/2/layout/IconVerticalSolidList"/>
    <dgm:cxn modelId="{B887DB2D-7B40-4472-8FDB-F3E2961EC9BF}" type="presParOf" srcId="{34077A48-441D-4281-820B-D2B500CA18F1}" destId="{F0C98DD7-43AC-40EA-AFDA-FB59AF887F99}" srcOrd="1" destOrd="0" presId="urn:microsoft.com/office/officeart/2018/2/layout/IconVerticalSolidList"/>
    <dgm:cxn modelId="{51A9A6BD-FAC1-409B-BBFA-F6AF4C45EE17}" type="presParOf" srcId="{34077A48-441D-4281-820B-D2B500CA18F1}" destId="{6F42C0B3-014B-48A1-BE94-B5F4D116B60E}" srcOrd="2" destOrd="0" presId="urn:microsoft.com/office/officeart/2018/2/layout/IconVerticalSolidList"/>
    <dgm:cxn modelId="{46C1A886-D81D-4B04-9E9B-7B0A369DB92B}" type="presParOf" srcId="{34077A48-441D-4281-820B-D2B500CA18F1}" destId="{4347780D-7077-4840-849C-3179EAF5B595}" srcOrd="3" destOrd="0" presId="urn:microsoft.com/office/officeart/2018/2/layout/IconVerticalSolidList"/>
    <dgm:cxn modelId="{9DBA8C7D-1B6A-436E-A0CD-351821AC73BD}" type="presParOf" srcId="{E75E04F5-40CC-40B4-99A9-F5955C5C0399}" destId="{B4C2763B-EC60-447A-98C7-E7F7AEC45912}" srcOrd="3" destOrd="0" presId="urn:microsoft.com/office/officeart/2018/2/layout/IconVerticalSolidList"/>
    <dgm:cxn modelId="{032240C0-4C63-4B97-902E-20F224A2935E}" type="presParOf" srcId="{E75E04F5-40CC-40B4-99A9-F5955C5C0399}" destId="{C5781078-3FB8-4ABE-A45B-2A2DB5FD871B}" srcOrd="4" destOrd="0" presId="urn:microsoft.com/office/officeart/2018/2/layout/IconVerticalSolidList"/>
    <dgm:cxn modelId="{192601D2-829B-4B02-B61B-A2B1DBA7B92C}" type="presParOf" srcId="{C5781078-3FB8-4ABE-A45B-2A2DB5FD871B}" destId="{14ED481C-DBA6-4A6E-A277-A819846DD2DC}" srcOrd="0" destOrd="0" presId="urn:microsoft.com/office/officeart/2018/2/layout/IconVerticalSolidList"/>
    <dgm:cxn modelId="{65F674BA-ECE4-467D-9DC1-ED67187001DF}" type="presParOf" srcId="{C5781078-3FB8-4ABE-A45B-2A2DB5FD871B}" destId="{787AD9DF-ED06-417C-93BD-480D19E94C79}" srcOrd="1" destOrd="0" presId="urn:microsoft.com/office/officeart/2018/2/layout/IconVerticalSolidList"/>
    <dgm:cxn modelId="{ABA7D125-B509-4A18-8303-75713FA8C618}" type="presParOf" srcId="{C5781078-3FB8-4ABE-A45B-2A2DB5FD871B}" destId="{76FB3D18-E21E-4727-8E73-ACF375238302}" srcOrd="2" destOrd="0" presId="urn:microsoft.com/office/officeart/2018/2/layout/IconVerticalSolidList"/>
    <dgm:cxn modelId="{D8DB97D7-CCA7-4898-80A3-4A5661F97D7D}" type="presParOf" srcId="{C5781078-3FB8-4ABE-A45B-2A2DB5FD871B}" destId="{2B36F088-8A2D-41CA-AC65-91AE70C7F1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28F6D7-867F-4C5F-A2DE-EF45B99183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59EA9-6CF0-4A85-8802-A55C0F9E4A26}">
      <dgm:prSet/>
      <dgm:spPr/>
      <dgm:t>
        <a:bodyPr/>
        <a:lstStyle/>
        <a:p>
          <a:r>
            <a:rPr lang="it-IT" dirty="0"/>
            <a:t>For the </a:t>
          </a:r>
          <a:r>
            <a:rPr lang="it-IT" dirty="0" err="1"/>
            <a:t>object</a:t>
          </a:r>
          <a:r>
            <a:rPr lang="it-IT" dirty="0"/>
            <a:t> </a:t>
          </a:r>
          <a:r>
            <a:rPr lang="it-IT" dirty="0" err="1"/>
            <a:t>detection</a:t>
          </a:r>
          <a:r>
            <a:rPr lang="it-IT" dirty="0"/>
            <a:t> task </a:t>
          </a:r>
          <a:r>
            <a:rPr lang="it-IT" dirty="0" err="1"/>
            <a:t>we</a:t>
          </a:r>
          <a:r>
            <a:rPr lang="it-IT" dirty="0"/>
            <a:t> </a:t>
          </a:r>
          <a:r>
            <a:rPr lang="it-IT" dirty="0" err="1"/>
            <a:t>achieved</a:t>
          </a:r>
          <a:r>
            <a:rPr lang="it-IT" dirty="0"/>
            <a:t>                                             </a:t>
          </a:r>
          <a:r>
            <a:rPr lang="it-IT" dirty="0" err="1"/>
            <a:t>Average</a:t>
          </a:r>
          <a:r>
            <a:rPr lang="it-IT" dirty="0"/>
            <a:t> </a:t>
          </a:r>
          <a:r>
            <a:rPr lang="it-IT" dirty="0" err="1"/>
            <a:t>precision</a:t>
          </a:r>
          <a:r>
            <a:rPr lang="it-IT" dirty="0"/>
            <a:t> = 0.59</a:t>
          </a:r>
          <a:endParaRPr lang="en-US" dirty="0"/>
        </a:p>
      </dgm:t>
    </dgm:pt>
    <dgm:pt modelId="{BACF2210-527E-4BE9-8589-D643B7A6E8E5}" type="parTrans" cxnId="{2E2AC0CC-7BEB-4774-BB57-940640B68704}">
      <dgm:prSet/>
      <dgm:spPr/>
      <dgm:t>
        <a:bodyPr/>
        <a:lstStyle/>
        <a:p>
          <a:endParaRPr lang="en-US"/>
        </a:p>
      </dgm:t>
    </dgm:pt>
    <dgm:pt modelId="{6D01C0C1-BE4D-425C-A7D1-B2827DB5CDF3}" type="sibTrans" cxnId="{2E2AC0CC-7BEB-4774-BB57-940640B68704}">
      <dgm:prSet/>
      <dgm:spPr/>
      <dgm:t>
        <a:bodyPr/>
        <a:lstStyle/>
        <a:p>
          <a:endParaRPr lang="en-US"/>
        </a:p>
      </dgm:t>
    </dgm:pt>
    <dgm:pt modelId="{AB6D05D4-C610-4195-BB98-4D110BE640E4}">
      <dgm:prSet/>
      <dgm:spPr/>
      <dgm:t>
        <a:bodyPr/>
        <a:lstStyle/>
        <a:p>
          <a:r>
            <a:rPr lang="it-IT" dirty="0"/>
            <a:t>For the </a:t>
          </a:r>
          <a:r>
            <a:rPr lang="it-IT" dirty="0" err="1"/>
            <a:t>shelf</a:t>
          </a:r>
          <a:r>
            <a:rPr lang="it-IT" dirty="0"/>
            <a:t> </a:t>
          </a:r>
          <a:r>
            <a:rPr lang="it-IT" dirty="0" err="1"/>
            <a:t>number</a:t>
          </a:r>
          <a:r>
            <a:rPr lang="it-IT" dirty="0"/>
            <a:t> </a:t>
          </a:r>
          <a:r>
            <a:rPr lang="it-IT" dirty="0" err="1"/>
            <a:t>prediction</a:t>
          </a:r>
          <a:r>
            <a:rPr lang="it-IT" dirty="0"/>
            <a:t> </a:t>
          </a:r>
          <a:r>
            <a:rPr lang="it-IT" dirty="0" err="1"/>
            <a:t>we</a:t>
          </a:r>
          <a:r>
            <a:rPr lang="it-IT" dirty="0"/>
            <a:t> </a:t>
          </a:r>
          <a:r>
            <a:rPr lang="it-IT" dirty="0" err="1"/>
            <a:t>achieved</a:t>
          </a:r>
          <a:r>
            <a:rPr lang="it-IT" dirty="0"/>
            <a:t>                      </a:t>
          </a:r>
        </a:p>
        <a:p>
          <a:r>
            <a:rPr lang="it-IT" dirty="0" err="1"/>
            <a:t>Accuracy</a:t>
          </a:r>
          <a:r>
            <a:rPr lang="it-IT" dirty="0"/>
            <a:t> = 0.61                                     Mean Absolute </a:t>
          </a:r>
          <a:r>
            <a:rPr lang="it-IT" dirty="0" err="1"/>
            <a:t>error</a:t>
          </a:r>
          <a:r>
            <a:rPr lang="it-IT" dirty="0"/>
            <a:t> = 0.46</a:t>
          </a:r>
          <a:endParaRPr lang="en-US" dirty="0"/>
        </a:p>
      </dgm:t>
    </dgm:pt>
    <dgm:pt modelId="{CA657871-F17C-4611-A723-B21F5510C95D}" type="parTrans" cxnId="{F1926B30-AB34-432F-BAA4-5C12DBF2927C}">
      <dgm:prSet/>
      <dgm:spPr/>
      <dgm:t>
        <a:bodyPr/>
        <a:lstStyle/>
        <a:p>
          <a:endParaRPr lang="en-US"/>
        </a:p>
      </dgm:t>
    </dgm:pt>
    <dgm:pt modelId="{8E966D6F-04BF-48D6-9E75-52F90206D5F6}" type="sibTrans" cxnId="{F1926B30-AB34-432F-BAA4-5C12DBF2927C}">
      <dgm:prSet/>
      <dgm:spPr/>
      <dgm:t>
        <a:bodyPr/>
        <a:lstStyle/>
        <a:p>
          <a:endParaRPr lang="en-US"/>
        </a:p>
      </dgm:t>
    </dgm:pt>
    <dgm:pt modelId="{FF669B53-E39A-4391-9C0F-FB5EC074B60A}" type="pres">
      <dgm:prSet presAssocID="{5D28F6D7-867F-4C5F-A2DE-EF45B99183ED}" presName="linear" presStyleCnt="0">
        <dgm:presLayoutVars>
          <dgm:animLvl val="lvl"/>
          <dgm:resizeHandles val="exact"/>
        </dgm:presLayoutVars>
      </dgm:prSet>
      <dgm:spPr/>
    </dgm:pt>
    <dgm:pt modelId="{667F5822-F03F-4BD8-820D-86573FDD48DE}" type="pres">
      <dgm:prSet presAssocID="{F4259EA9-6CF0-4A85-8802-A55C0F9E4A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CCE576-3A4D-48D4-B35F-B2868C9AC7C7}" type="pres">
      <dgm:prSet presAssocID="{6D01C0C1-BE4D-425C-A7D1-B2827DB5CDF3}" presName="spacer" presStyleCnt="0"/>
      <dgm:spPr/>
    </dgm:pt>
    <dgm:pt modelId="{5AD7FBC2-95CB-4211-B11A-157899B3ED87}" type="pres">
      <dgm:prSet presAssocID="{AB6D05D4-C610-4195-BB98-4D110BE640E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1926B30-AB34-432F-BAA4-5C12DBF2927C}" srcId="{5D28F6D7-867F-4C5F-A2DE-EF45B99183ED}" destId="{AB6D05D4-C610-4195-BB98-4D110BE640E4}" srcOrd="1" destOrd="0" parTransId="{CA657871-F17C-4611-A723-B21F5510C95D}" sibTransId="{8E966D6F-04BF-48D6-9E75-52F90206D5F6}"/>
    <dgm:cxn modelId="{FD497958-845F-46D7-A9B5-26B002DB39D4}" type="presOf" srcId="{AB6D05D4-C610-4195-BB98-4D110BE640E4}" destId="{5AD7FBC2-95CB-4211-B11A-157899B3ED87}" srcOrd="0" destOrd="0" presId="urn:microsoft.com/office/officeart/2005/8/layout/vList2"/>
    <dgm:cxn modelId="{75037C9D-7365-4941-9BA5-A7B8350F5C03}" type="presOf" srcId="{5D28F6D7-867F-4C5F-A2DE-EF45B99183ED}" destId="{FF669B53-E39A-4391-9C0F-FB5EC074B60A}" srcOrd="0" destOrd="0" presId="urn:microsoft.com/office/officeart/2005/8/layout/vList2"/>
    <dgm:cxn modelId="{2E2AC0CC-7BEB-4774-BB57-940640B68704}" srcId="{5D28F6D7-867F-4C5F-A2DE-EF45B99183ED}" destId="{F4259EA9-6CF0-4A85-8802-A55C0F9E4A26}" srcOrd="0" destOrd="0" parTransId="{BACF2210-527E-4BE9-8589-D643B7A6E8E5}" sibTransId="{6D01C0C1-BE4D-425C-A7D1-B2827DB5CDF3}"/>
    <dgm:cxn modelId="{415AD0F6-7E13-48E1-9BBA-3425E972D32D}" type="presOf" srcId="{F4259EA9-6CF0-4A85-8802-A55C0F9E4A26}" destId="{667F5822-F03F-4BD8-820D-86573FDD48DE}" srcOrd="0" destOrd="0" presId="urn:microsoft.com/office/officeart/2005/8/layout/vList2"/>
    <dgm:cxn modelId="{9A5FC748-C71D-4F72-9935-5D9B356CD3B7}" type="presParOf" srcId="{FF669B53-E39A-4391-9C0F-FB5EC074B60A}" destId="{667F5822-F03F-4BD8-820D-86573FDD48DE}" srcOrd="0" destOrd="0" presId="urn:microsoft.com/office/officeart/2005/8/layout/vList2"/>
    <dgm:cxn modelId="{7A7733D3-584E-499F-9169-B9CC75C6B19B}" type="presParOf" srcId="{FF669B53-E39A-4391-9C0F-FB5EC074B60A}" destId="{99CCE576-3A4D-48D4-B35F-B2868C9AC7C7}" srcOrd="1" destOrd="0" presId="urn:microsoft.com/office/officeart/2005/8/layout/vList2"/>
    <dgm:cxn modelId="{8A5EB853-5D3F-42B3-809D-E4DA4AC058F8}" type="presParOf" srcId="{FF669B53-E39A-4391-9C0F-FB5EC074B60A}" destId="{5AD7FBC2-95CB-4211-B11A-157899B3ED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28F6D7-867F-4C5F-A2DE-EF45B99183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59EA9-6CF0-4A85-8802-A55C0F9E4A26}">
      <dgm:prSet custT="1"/>
      <dgm:spPr/>
      <dgm:t>
        <a:bodyPr/>
        <a:lstStyle/>
        <a:p>
          <a:r>
            <a:rPr lang="it-IT" sz="3200" dirty="0"/>
            <a:t>For the </a:t>
          </a:r>
          <a:r>
            <a:rPr lang="it-IT" sz="3200" dirty="0" err="1"/>
            <a:t>classification</a:t>
          </a:r>
          <a:r>
            <a:rPr lang="it-IT" sz="3200" dirty="0"/>
            <a:t> task </a:t>
          </a:r>
          <a:r>
            <a:rPr lang="it-IT" sz="3200" dirty="0" err="1"/>
            <a:t>we</a:t>
          </a:r>
          <a:r>
            <a:rPr lang="it-IT" sz="3200" dirty="0"/>
            <a:t> </a:t>
          </a:r>
          <a:r>
            <a:rPr lang="it-IT" sz="3200" dirty="0" err="1"/>
            <a:t>achieved</a:t>
          </a:r>
          <a:r>
            <a:rPr lang="it-IT" sz="3200" dirty="0"/>
            <a:t> the following </a:t>
          </a:r>
          <a:r>
            <a:rPr lang="it-IT" sz="3200" dirty="0" err="1"/>
            <a:t>results</a:t>
          </a:r>
          <a:r>
            <a:rPr lang="it-IT" sz="3200" dirty="0"/>
            <a:t>:                                           </a:t>
          </a:r>
        </a:p>
      </dgm:t>
    </dgm:pt>
    <dgm:pt modelId="{BACF2210-527E-4BE9-8589-D643B7A6E8E5}" type="parTrans" cxnId="{2E2AC0CC-7BEB-4774-BB57-940640B68704}">
      <dgm:prSet/>
      <dgm:spPr/>
      <dgm:t>
        <a:bodyPr/>
        <a:lstStyle/>
        <a:p>
          <a:endParaRPr lang="en-US"/>
        </a:p>
      </dgm:t>
    </dgm:pt>
    <dgm:pt modelId="{6D01C0C1-BE4D-425C-A7D1-B2827DB5CDF3}" type="sibTrans" cxnId="{2E2AC0CC-7BEB-4774-BB57-940640B68704}">
      <dgm:prSet/>
      <dgm:spPr/>
      <dgm:t>
        <a:bodyPr/>
        <a:lstStyle/>
        <a:p>
          <a:endParaRPr lang="en-US"/>
        </a:p>
      </dgm:t>
    </dgm:pt>
    <dgm:pt modelId="{AB6D05D4-C610-4195-BB98-4D110BE640E4}">
      <dgm:prSet custT="1"/>
      <dgm:spPr/>
      <dgm:t>
        <a:bodyPr/>
        <a:lstStyle/>
        <a:p>
          <a:r>
            <a:rPr lang="it-IT" sz="3200" dirty="0"/>
            <a:t>For the </a:t>
          </a:r>
          <a:r>
            <a:rPr lang="it-IT" sz="3200" dirty="0" err="1"/>
            <a:t>captioning</a:t>
          </a:r>
          <a:r>
            <a:rPr lang="it-IT" sz="3200" dirty="0"/>
            <a:t> </a:t>
          </a:r>
          <a:r>
            <a:rPr lang="it-IT" sz="3200" dirty="0" err="1"/>
            <a:t>we</a:t>
          </a:r>
          <a:r>
            <a:rPr lang="it-IT" sz="3200" dirty="0"/>
            <a:t> </a:t>
          </a:r>
          <a:r>
            <a:rPr lang="it-IT" sz="3200" dirty="0" err="1"/>
            <a:t>achieved</a:t>
          </a:r>
          <a:r>
            <a:rPr lang="it-IT" sz="3200" dirty="0"/>
            <a:t>                      </a:t>
          </a:r>
        </a:p>
        <a:p>
          <a:r>
            <a:rPr lang="it-IT" sz="3200" dirty="0"/>
            <a:t>CLIP-S = 0.30</a:t>
          </a:r>
          <a:endParaRPr lang="en-US" sz="3200" dirty="0"/>
        </a:p>
      </dgm:t>
    </dgm:pt>
    <dgm:pt modelId="{CA657871-F17C-4611-A723-B21F5510C95D}" type="parTrans" cxnId="{F1926B30-AB34-432F-BAA4-5C12DBF2927C}">
      <dgm:prSet/>
      <dgm:spPr/>
      <dgm:t>
        <a:bodyPr/>
        <a:lstStyle/>
        <a:p>
          <a:endParaRPr lang="en-US"/>
        </a:p>
      </dgm:t>
    </dgm:pt>
    <dgm:pt modelId="{8E966D6F-04BF-48D6-9E75-52F90206D5F6}" type="sibTrans" cxnId="{F1926B30-AB34-432F-BAA4-5C12DBF2927C}">
      <dgm:prSet/>
      <dgm:spPr/>
      <dgm:t>
        <a:bodyPr/>
        <a:lstStyle/>
        <a:p>
          <a:endParaRPr lang="en-US"/>
        </a:p>
      </dgm:t>
    </dgm:pt>
    <dgm:pt modelId="{FF669B53-E39A-4391-9C0F-FB5EC074B60A}" type="pres">
      <dgm:prSet presAssocID="{5D28F6D7-867F-4C5F-A2DE-EF45B99183ED}" presName="linear" presStyleCnt="0">
        <dgm:presLayoutVars>
          <dgm:animLvl val="lvl"/>
          <dgm:resizeHandles val="exact"/>
        </dgm:presLayoutVars>
      </dgm:prSet>
      <dgm:spPr/>
    </dgm:pt>
    <dgm:pt modelId="{667F5822-F03F-4BD8-820D-86573FDD48DE}" type="pres">
      <dgm:prSet presAssocID="{F4259EA9-6CF0-4A85-8802-A55C0F9E4A26}" presName="parentText" presStyleLbl="node1" presStyleIdx="0" presStyleCnt="2" custLinFactY="-29957" custLinFactNeighborX="143" custLinFactNeighborY="-100000">
        <dgm:presLayoutVars>
          <dgm:chMax val="0"/>
          <dgm:bulletEnabled val="1"/>
        </dgm:presLayoutVars>
      </dgm:prSet>
      <dgm:spPr/>
    </dgm:pt>
    <dgm:pt modelId="{99CCE576-3A4D-48D4-B35F-B2868C9AC7C7}" type="pres">
      <dgm:prSet presAssocID="{6D01C0C1-BE4D-425C-A7D1-B2827DB5CDF3}" presName="spacer" presStyleCnt="0"/>
      <dgm:spPr/>
    </dgm:pt>
    <dgm:pt modelId="{5AD7FBC2-95CB-4211-B11A-157899B3ED87}" type="pres">
      <dgm:prSet presAssocID="{AB6D05D4-C610-4195-BB98-4D110BE640E4}" presName="parentText" presStyleLbl="node1" presStyleIdx="1" presStyleCnt="2" custLinFactY="47558" custLinFactNeighborX="574" custLinFactNeighborY="100000">
        <dgm:presLayoutVars>
          <dgm:chMax val="0"/>
          <dgm:bulletEnabled val="1"/>
        </dgm:presLayoutVars>
      </dgm:prSet>
      <dgm:spPr/>
    </dgm:pt>
  </dgm:ptLst>
  <dgm:cxnLst>
    <dgm:cxn modelId="{F1926B30-AB34-432F-BAA4-5C12DBF2927C}" srcId="{5D28F6D7-867F-4C5F-A2DE-EF45B99183ED}" destId="{AB6D05D4-C610-4195-BB98-4D110BE640E4}" srcOrd="1" destOrd="0" parTransId="{CA657871-F17C-4611-A723-B21F5510C95D}" sibTransId="{8E966D6F-04BF-48D6-9E75-52F90206D5F6}"/>
    <dgm:cxn modelId="{FD497958-845F-46D7-A9B5-26B002DB39D4}" type="presOf" srcId="{AB6D05D4-C610-4195-BB98-4D110BE640E4}" destId="{5AD7FBC2-95CB-4211-B11A-157899B3ED87}" srcOrd="0" destOrd="0" presId="urn:microsoft.com/office/officeart/2005/8/layout/vList2"/>
    <dgm:cxn modelId="{75037C9D-7365-4941-9BA5-A7B8350F5C03}" type="presOf" srcId="{5D28F6D7-867F-4C5F-A2DE-EF45B99183ED}" destId="{FF669B53-E39A-4391-9C0F-FB5EC074B60A}" srcOrd="0" destOrd="0" presId="urn:microsoft.com/office/officeart/2005/8/layout/vList2"/>
    <dgm:cxn modelId="{2E2AC0CC-7BEB-4774-BB57-940640B68704}" srcId="{5D28F6D7-867F-4C5F-A2DE-EF45B99183ED}" destId="{F4259EA9-6CF0-4A85-8802-A55C0F9E4A26}" srcOrd="0" destOrd="0" parTransId="{BACF2210-527E-4BE9-8589-D643B7A6E8E5}" sibTransId="{6D01C0C1-BE4D-425C-A7D1-B2827DB5CDF3}"/>
    <dgm:cxn modelId="{415AD0F6-7E13-48E1-9BBA-3425E972D32D}" type="presOf" srcId="{F4259EA9-6CF0-4A85-8802-A55C0F9E4A26}" destId="{667F5822-F03F-4BD8-820D-86573FDD48DE}" srcOrd="0" destOrd="0" presId="urn:microsoft.com/office/officeart/2005/8/layout/vList2"/>
    <dgm:cxn modelId="{9A5FC748-C71D-4F72-9935-5D9B356CD3B7}" type="presParOf" srcId="{FF669B53-E39A-4391-9C0F-FB5EC074B60A}" destId="{667F5822-F03F-4BD8-820D-86573FDD48DE}" srcOrd="0" destOrd="0" presId="urn:microsoft.com/office/officeart/2005/8/layout/vList2"/>
    <dgm:cxn modelId="{7A7733D3-584E-499F-9169-B9CC75C6B19B}" type="presParOf" srcId="{FF669B53-E39A-4391-9C0F-FB5EC074B60A}" destId="{99CCE576-3A4D-48D4-B35F-B2868C9AC7C7}" srcOrd="1" destOrd="0" presId="urn:microsoft.com/office/officeart/2005/8/layout/vList2"/>
    <dgm:cxn modelId="{8A5EB853-5D3F-42B3-809D-E4DA4AC058F8}" type="presParOf" srcId="{FF669B53-E39A-4391-9C0F-FB5EC074B60A}" destId="{5AD7FBC2-95CB-4211-B11A-157899B3ED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28F6D7-867F-4C5F-A2DE-EF45B99183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59EA9-6CF0-4A85-8802-A55C0F9E4A26}">
      <dgm:prSet custT="1"/>
      <dgm:spPr/>
      <dgm:t>
        <a:bodyPr/>
        <a:lstStyle/>
        <a:p>
          <a:r>
            <a:rPr lang="it-IT" sz="3600" dirty="0"/>
            <a:t>For the </a:t>
          </a:r>
          <a:r>
            <a:rPr lang="it-IT" sz="3600" dirty="0" err="1"/>
            <a:t>retrieval</a:t>
          </a:r>
          <a:r>
            <a:rPr lang="it-IT" sz="3600" dirty="0"/>
            <a:t> task </a:t>
          </a:r>
          <a:r>
            <a:rPr lang="it-IT" sz="3600" dirty="0" err="1"/>
            <a:t>we</a:t>
          </a:r>
          <a:r>
            <a:rPr lang="it-IT" sz="3600" dirty="0"/>
            <a:t> </a:t>
          </a:r>
          <a:r>
            <a:rPr lang="it-IT" sz="3600" dirty="0" err="1"/>
            <a:t>achieved</a:t>
          </a:r>
          <a:r>
            <a:rPr lang="it-IT" sz="3600" dirty="0"/>
            <a:t> the following </a:t>
          </a:r>
          <a:r>
            <a:rPr lang="it-IT" sz="3600" dirty="0" err="1"/>
            <a:t>results</a:t>
          </a:r>
          <a:r>
            <a:rPr lang="it-IT" sz="3600" dirty="0"/>
            <a:t>:</a:t>
          </a:r>
          <a:endParaRPr lang="en-US" sz="3600" dirty="0"/>
        </a:p>
      </dgm:t>
    </dgm:pt>
    <dgm:pt modelId="{BACF2210-527E-4BE9-8589-D643B7A6E8E5}" type="parTrans" cxnId="{2E2AC0CC-7BEB-4774-BB57-940640B68704}">
      <dgm:prSet/>
      <dgm:spPr/>
      <dgm:t>
        <a:bodyPr/>
        <a:lstStyle/>
        <a:p>
          <a:endParaRPr lang="en-US"/>
        </a:p>
      </dgm:t>
    </dgm:pt>
    <dgm:pt modelId="{6D01C0C1-BE4D-425C-A7D1-B2827DB5CDF3}" type="sibTrans" cxnId="{2E2AC0CC-7BEB-4774-BB57-940640B68704}">
      <dgm:prSet/>
      <dgm:spPr/>
      <dgm:t>
        <a:bodyPr/>
        <a:lstStyle/>
        <a:p>
          <a:endParaRPr lang="en-US"/>
        </a:p>
      </dgm:t>
    </dgm:pt>
    <dgm:pt modelId="{FF669B53-E39A-4391-9C0F-FB5EC074B60A}" type="pres">
      <dgm:prSet presAssocID="{5D28F6D7-867F-4C5F-A2DE-EF45B99183ED}" presName="linear" presStyleCnt="0">
        <dgm:presLayoutVars>
          <dgm:animLvl val="lvl"/>
          <dgm:resizeHandles val="exact"/>
        </dgm:presLayoutVars>
      </dgm:prSet>
      <dgm:spPr/>
    </dgm:pt>
    <dgm:pt modelId="{667F5822-F03F-4BD8-820D-86573FDD48DE}" type="pres">
      <dgm:prSet presAssocID="{F4259EA9-6CF0-4A85-8802-A55C0F9E4A26}" presName="parentText" presStyleLbl="node1" presStyleIdx="0" presStyleCnt="1" custScaleY="121788" custLinFactNeighborX="574" custLinFactNeighborY="-60894">
        <dgm:presLayoutVars>
          <dgm:chMax val="0"/>
          <dgm:bulletEnabled val="1"/>
        </dgm:presLayoutVars>
      </dgm:prSet>
      <dgm:spPr/>
    </dgm:pt>
  </dgm:ptLst>
  <dgm:cxnLst>
    <dgm:cxn modelId="{75037C9D-7365-4941-9BA5-A7B8350F5C03}" type="presOf" srcId="{5D28F6D7-867F-4C5F-A2DE-EF45B99183ED}" destId="{FF669B53-E39A-4391-9C0F-FB5EC074B60A}" srcOrd="0" destOrd="0" presId="urn:microsoft.com/office/officeart/2005/8/layout/vList2"/>
    <dgm:cxn modelId="{2E2AC0CC-7BEB-4774-BB57-940640B68704}" srcId="{5D28F6D7-867F-4C5F-A2DE-EF45B99183ED}" destId="{F4259EA9-6CF0-4A85-8802-A55C0F9E4A26}" srcOrd="0" destOrd="0" parTransId="{BACF2210-527E-4BE9-8589-D643B7A6E8E5}" sibTransId="{6D01C0C1-BE4D-425C-A7D1-B2827DB5CDF3}"/>
    <dgm:cxn modelId="{415AD0F6-7E13-48E1-9BBA-3425E972D32D}" type="presOf" srcId="{F4259EA9-6CF0-4A85-8802-A55C0F9E4A26}" destId="{667F5822-F03F-4BD8-820D-86573FDD48DE}" srcOrd="0" destOrd="0" presId="urn:microsoft.com/office/officeart/2005/8/layout/vList2"/>
    <dgm:cxn modelId="{9A5FC748-C71D-4F72-9935-5D9B356CD3B7}" type="presParOf" srcId="{FF669B53-E39A-4391-9C0F-FB5EC074B60A}" destId="{667F5822-F03F-4BD8-820D-86573FDD48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A0644E-3ED8-4430-889B-3A6E4E84DA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27D36-ACCB-450A-BC09-649BC6DABC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 err="1"/>
            <a:t>Improve</a:t>
          </a:r>
          <a:r>
            <a:rPr lang="it-IT" b="0" i="0"/>
            <a:t> the </a:t>
          </a:r>
          <a:r>
            <a:rPr lang="it-IT" b="0" i="0" err="1"/>
            <a:t>shelf</a:t>
          </a:r>
          <a:r>
            <a:rPr lang="it-IT" b="0" i="0"/>
            <a:t> </a:t>
          </a:r>
          <a:r>
            <a:rPr lang="it-IT" b="0" i="0" err="1"/>
            <a:t>number</a:t>
          </a:r>
          <a:r>
            <a:rPr lang="it-IT" b="0" i="0"/>
            <a:t> </a:t>
          </a:r>
          <a:r>
            <a:rPr lang="it-IT" b="0" i="0" err="1"/>
            <a:t>predictor</a:t>
          </a:r>
          <a:r>
            <a:rPr lang="it-IT" b="0" i="0"/>
            <a:t> by </a:t>
          </a:r>
          <a:r>
            <a:rPr lang="it-IT" b="0" i="0" err="1"/>
            <a:t>using</a:t>
          </a:r>
          <a:r>
            <a:rPr lang="it-IT" b="0" i="0"/>
            <a:t> </a:t>
          </a:r>
          <a:r>
            <a:rPr lang="it-IT" b="0" i="0" err="1"/>
            <a:t>both</a:t>
          </a:r>
          <a:r>
            <a:rPr lang="it-IT" b="0" i="0"/>
            <a:t> visual and </a:t>
          </a:r>
          <a:r>
            <a:rPr lang="it-IT" b="0" i="0" err="1"/>
            <a:t>spatial</a:t>
          </a:r>
          <a:r>
            <a:rPr lang="it-IT" b="0" i="0"/>
            <a:t> features</a:t>
          </a:r>
          <a:r>
            <a:rPr lang="it-IT" b="1" i="1"/>
            <a:t>.</a:t>
          </a:r>
          <a:endParaRPr lang="en-US"/>
        </a:p>
      </dgm:t>
    </dgm:pt>
    <dgm:pt modelId="{028C7EE4-B037-4C50-A0F1-EDFB2581B78C}" type="parTrans" cxnId="{8B4570AD-716D-4E87-8509-B4704EC146F4}">
      <dgm:prSet/>
      <dgm:spPr/>
      <dgm:t>
        <a:bodyPr/>
        <a:lstStyle/>
        <a:p>
          <a:endParaRPr lang="en-US"/>
        </a:p>
      </dgm:t>
    </dgm:pt>
    <dgm:pt modelId="{37A072B1-9AA4-4C9E-9A11-297369B7D4CC}" type="sibTrans" cxnId="{8B4570AD-716D-4E87-8509-B4704EC146F4}">
      <dgm:prSet/>
      <dgm:spPr/>
      <dgm:t>
        <a:bodyPr/>
        <a:lstStyle/>
        <a:p>
          <a:endParaRPr lang="en-US"/>
        </a:p>
      </dgm:t>
    </dgm:pt>
    <dgm:pt modelId="{018FE469-19D0-499B-856B-9169A8C5FD4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/>
            <a:t>Zero-shot </a:t>
          </a:r>
          <a:r>
            <a:rPr lang="it-IT" b="0" i="0" err="1"/>
            <a:t>classification</a:t>
          </a:r>
          <a:r>
            <a:rPr lang="it-IT" b="0" i="0"/>
            <a:t> </a:t>
          </a:r>
          <a:r>
            <a:rPr lang="it-IT" b="0" i="0" err="1"/>
            <a:t>would</a:t>
          </a:r>
          <a:r>
            <a:rPr lang="it-IT" b="0" i="0"/>
            <a:t> </a:t>
          </a:r>
          <a:r>
            <a:rPr lang="it-IT" b="0" i="0" err="1"/>
            <a:t>improve</a:t>
          </a:r>
          <a:r>
            <a:rPr lang="it-IT" b="0" i="0"/>
            <a:t> by </a:t>
          </a:r>
          <a:r>
            <a:rPr lang="it-IT" b="0" i="0" err="1"/>
            <a:t>performing</a:t>
          </a:r>
          <a:r>
            <a:rPr lang="it-IT" b="0" i="0"/>
            <a:t> linear </a:t>
          </a:r>
          <a:r>
            <a:rPr lang="it-IT" b="0" i="0" err="1"/>
            <a:t>probing</a:t>
          </a:r>
          <a:r>
            <a:rPr lang="it-IT" b="0" i="0"/>
            <a:t> on </a:t>
          </a:r>
          <a:r>
            <a:rPr lang="it-IT" b="0" i="0" err="1"/>
            <a:t>our</a:t>
          </a:r>
          <a:r>
            <a:rPr lang="it-IT" b="0" i="0"/>
            <a:t> </a:t>
          </a:r>
          <a:r>
            <a:rPr lang="it-IT" b="0" i="0" err="1"/>
            <a:t>specific</a:t>
          </a:r>
          <a:r>
            <a:rPr lang="it-IT" b="0" i="0"/>
            <a:t> dataset</a:t>
          </a:r>
          <a:r>
            <a:rPr lang="it-IT" b="0" i="1"/>
            <a:t>.</a:t>
          </a:r>
          <a:endParaRPr lang="en-US" b="0"/>
        </a:p>
      </dgm:t>
    </dgm:pt>
    <dgm:pt modelId="{9502AC8F-BE4D-4D67-9342-FCCA7E5F620B}" type="parTrans" cxnId="{CCA9FE78-FBD2-414B-858B-4FEDC9D0FA79}">
      <dgm:prSet/>
      <dgm:spPr/>
      <dgm:t>
        <a:bodyPr/>
        <a:lstStyle/>
        <a:p>
          <a:endParaRPr lang="en-US"/>
        </a:p>
      </dgm:t>
    </dgm:pt>
    <dgm:pt modelId="{C35195E0-34F2-4C0C-801D-9D4083338918}" type="sibTrans" cxnId="{CCA9FE78-FBD2-414B-858B-4FEDC9D0FA79}">
      <dgm:prSet/>
      <dgm:spPr/>
      <dgm:t>
        <a:bodyPr/>
        <a:lstStyle/>
        <a:p>
          <a:endParaRPr lang="en-US"/>
        </a:p>
      </dgm:t>
    </dgm:pt>
    <dgm:pt modelId="{0EF7188F-E84C-459A-A0BC-6687D53545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could be useful to develop towards real-time detection.</a:t>
          </a:r>
        </a:p>
      </dgm:t>
    </dgm:pt>
    <dgm:pt modelId="{E1FCB91E-E285-4D9C-B4E8-A8A0A16BE105}" type="parTrans" cxnId="{F049F4B0-F936-467D-B573-D12D6526D901}">
      <dgm:prSet/>
      <dgm:spPr/>
      <dgm:t>
        <a:bodyPr/>
        <a:lstStyle/>
        <a:p>
          <a:endParaRPr lang="it-IT"/>
        </a:p>
      </dgm:t>
    </dgm:pt>
    <dgm:pt modelId="{DD26AFA1-FAFD-48BD-9BD5-D3B77C13C6D8}" type="sibTrans" cxnId="{F049F4B0-F936-467D-B573-D12D6526D901}">
      <dgm:prSet/>
      <dgm:spPr/>
      <dgm:t>
        <a:bodyPr/>
        <a:lstStyle/>
        <a:p>
          <a:endParaRPr lang="it-IT"/>
        </a:p>
      </dgm:t>
    </dgm:pt>
    <dgm:pt modelId="{F4FE7E53-89BE-406C-BAFE-89CD2CADC372}" type="pres">
      <dgm:prSet presAssocID="{79A0644E-3ED8-4430-889B-3A6E4E84DAE8}" presName="root" presStyleCnt="0">
        <dgm:presLayoutVars>
          <dgm:dir/>
          <dgm:resizeHandles val="exact"/>
        </dgm:presLayoutVars>
      </dgm:prSet>
      <dgm:spPr/>
    </dgm:pt>
    <dgm:pt modelId="{A3702484-C894-44C9-86B2-5F9F9F8AC8B5}" type="pres">
      <dgm:prSet presAssocID="{BA527D36-ACCB-450A-BC09-649BC6DABC20}" presName="compNode" presStyleCnt="0"/>
      <dgm:spPr/>
    </dgm:pt>
    <dgm:pt modelId="{72A8F7B1-144B-4019-A8C7-3877D1AF708D}" type="pres">
      <dgm:prSet presAssocID="{BA527D36-ACCB-450A-BC09-649BC6DABC20}" presName="bgRect" presStyleLbl="bgShp" presStyleIdx="0" presStyleCnt="3" custLinFactNeighborX="388" custLinFactNeighborY="583"/>
      <dgm:spPr/>
    </dgm:pt>
    <dgm:pt modelId="{6489DE13-FFD3-4095-9C4F-88EADF200C44}" type="pres">
      <dgm:prSet presAssocID="{BA527D36-ACCB-450A-BC09-649BC6DABC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rello della spesa con riempimento a tinta unita"/>
        </a:ext>
      </dgm:extLst>
    </dgm:pt>
    <dgm:pt modelId="{B03418AB-473F-4BF2-AD0C-D378CF1009C8}" type="pres">
      <dgm:prSet presAssocID="{BA527D36-ACCB-450A-BC09-649BC6DABC20}" presName="spaceRect" presStyleCnt="0"/>
      <dgm:spPr/>
    </dgm:pt>
    <dgm:pt modelId="{C8A51D53-D018-42BF-9892-BB839FC6FCAB}" type="pres">
      <dgm:prSet presAssocID="{BA527D36-ACCB-450A-BC09-649BC6DABC20}" presName="parTx" presStyleLbl="revTx" presStyleIdx="0" presStyleCnt="3">
        <dgm:presLayoutVars>
          <dgm:chMax val="0"/>
          <dgm:chPref val="0"/>
        </dgm:presLayoutVars>
      </dgm:prSet>
      <dgm:spPr/>
    </dgm:pt>
    <dgm:pt modelId="{C7741741-69B3-4748-9D7B-CCA11A3050A7}" type="pres">
      <dgm:prSet presAssocID="{37A072B1-9AA4-4C9E-9A11-297369B7D4CC}" presName="sibTrans" presStyleCnt="0"/>
      <dgm:spPr/>
    </dgm:pt>
    <dgm:pt modelId="{9A582C33-316C-4967-8188-AE9157FBBBF0}" type="pres">
      <dgm:prSet presAssocID="{018FE469-19D0-499B-856B-9169A8C5FD4F}" presName="compNode" presStyleCnt="0"/>
      <dgm:spPr/>
    </dgm:pt>
    <dgm:pt modelId="{5BE9A68D-C388-4F70-A3A5-D2319734E1D3}" type="pres">
      <dgm:prSet presAssocID="{018FE469-19D0-499B-856B-9169A8C5FD4F}" presName="bgRect" presStyleLbl="bgShp" presStyleIdx="1" presStyleCnt="3"/>
      <dgm:spPr/>
    </dgm:pt>
    <dgm:pt modelId="{E335F62C-1FC8-42CA-8576-DA338DC1D56C}" type="pres">
      <dgm:prSet presAssocID="{018FE469-19D0-499B-856B-9169A8C5FD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A421DEB-D678-4FAA-8707-C98CFEC250E8}" type="pres">
      <dgm:prSet presAssocID="{018FE469-19D0-499B-856B-9169A8C5FD4F}" presName="spaceRect" presStyleCnt="0"/>
      <dgm:spPr/>
    </dgm:pt>
    <dgm:pt modelId="{49284B54-FF00-403B-9988-31E27915F858}" type="pres">
      <dgm:prSet presAssocID="{018FE469-19D0-499B-856B-9169A8C5FD4F}" presName="parTx" presStyleLbl="revTx" presStyleIdx="1" presStyleCnt="3">
        <dgm:presLayoutVars>
          <dgm:chMax val="0"/>
          <dgm:chPref val="0"/>
        </dgm:presLayoutVars>
      </dgm:prSet>
      <dgm:spPr/>
    </dgm:pt>
    <dgm:pt modelId="{F2D6D471-7BA8-4CA3-88D0-C11374A1FE6C}" type="pres">
      <dgm:prSet presAssocID="{C35195E0-34F2-4C0C-801D-9D4083338918}" presName="sibTrans" presStyleCnt="0"/>
      <dgm:spPr/>
    </dgm:pt>
    <dgm:pt modelId="{8DBBA17E-257B-4EFB-94CA-D5F9B8CDB5C6}" type="pres">
      <dgm:prSet presAssocID="{0EF7188F-E84C-459A-A0BC-6687D53545FD}" presName="compNode" presStyleCnt="0"/>
      <dgm:spPr/>
    </dgm:pt>
    <dgm:pt modelId="{54EC3ACE-04FA-4D35-9727-10AFBFEB15E6}" type="pres">
      <dgm:prSet presAssocID="{0EF7188F-E84C-459A-A0BC-6687D53545FD}" presName="bgRect" presStyleLbl="bgShp" presStyleIdx="2" presStyleCnt="3"/>
      <dgm:spPr/>
    </dgm:pt>
    <dgm:pt modelId="{12E1AF28-42D8-488A-8FC9-701BB65F603E}" type="pres">
      <dgm:prSet presAssocID="{0EF7188F-E84C-459A-A0BC-6687D53545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4C4DFD49-C16C-47D1-8034-04112B9F44E4}" type="pres">
      <dgm:prSet presAssocID="{0EF7188F-E84C-459A-A0BC-6687D53545FD}" presName="spaceRect" presStyleCnt="0"/>
      <dgm:spPr/>
    </dgm:pt>
    <dgm:pt modelId="{AAB0700A-DAE3-477D-920C-04D3943BEB1F}" type="pres">
      <dgm:prSet presAssocID="{0EF7188F-E84C-459A-A0BC-6687D53545F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8D9A6F-4D15-4220-81FB-B388E84EBBBE}" type="presOf" srcId="{79A0644E-3ED8-4430-889B-3A6E4E84DAE8}" destId="{F4FE7E53-89BE-406C-BAFE-89CD2CADC372}" srcOrd="0" destOrd="0" presId="urn:microsoft.com/office/officeart/2018/2/layout/IconVerticalSolidList"/>
    <dgm:cxn modelId="{CCA9FE78-FBD2-414B-858B-4FEDC9D0FA79}" srcId="{79A0644E-3ED8-4430-889B-3A6E4E84DAE8}" destId="{018FE469-19D0-499B-856B-9169A8C5FD4F}" srcOrd="1" destOrd="0" parTransId="{9502AC8F-BE4D-4D67-9342-FCCA7E5F620B}" sibTransId="{C35195E0-34F2-4C0C-801D-9D4083338918}"/>
    <dgm:cxn modelId="{1468407E-8266-435B-AAA9-9AF8D4965700}" type="presOf" srcId="{0EF7188F-E84C-459A-A0BC-6687D53545FD}" destId="{AAB0700A-DAE3-477D-920C-04D3943BEB1F}" srcOrd="0" destOrd="0" presId="urn:microsoft.com/office/officeart/2018/2/layout/IconVerticalSolidList"/>
    <dgm:cxn modelId="{8B4570AD-716D-4E87-8509-B4704EC146F4}" srcId="{79A0644E-3ED8-4430-889B-3A6E4E84DAE8}" destId="{BA527D36-ACCB-450A-BC09-649BC6DABC20}" srcOrd="0" destOrd="0" parTransId="{028C7EE4-B037-4C50-A0F1-EDFB2581B78C}" sibTransId="{37A072B1-9AA4-4C9E-9A11-297369B7D4CC}"/>
    <dgm:cxn modelId="{F049F4B0-F936-467D-B573-D12D6526D901}" srcId="{79A0644E-3ED8-4430-889B-3A6E4E84DAE8}" destId="{0EF7188F-E84C-459A-A0BC-6687D53545FD}" srcOrd="2" destOrd="0" parTransId="{E1FCB91E-E285-4D9C-B4E8-A8A0A16BE105}" sibTransId="{DD26AFA1-FAFD-48BD-9BD5-D3B77C13C6D8}"/>
    <dgm:cxn modelId="{86DE67BE-4C86-477D-BDE6-CFBEED1EF4F5}" type="presOf" srcId="{018FE469-19D0-499B-856B-9169A8C5FD4F}" destId="{49284B54-FF00-403B-9988-31E27915F858}" srcOrd="0" destOrd="0" presId="urn:microsoft.com/office/officeart/2018/2/layout/IconVerticalSolidList"/>
    <dgm:cxn modelId="{467EB4ED-9682-4BD6-A08D-800C5FACD382}" type="presOf" srcId="{BA527D36-ACCB-450A-BC09-649BC6DABC20}" destId="{C8A51D53-D018-42BF-9892-BB839FC6FCAB}" srcOrd="0" destOrd="0" presId="urn:microsoft.com/office/officeart/2018/2/layout/IconVerticalSolidList"/>
    <dgm:cxn modelId="{5228291D-BA85-4516-8E36-CFB33B64285C}" type="presParOf" srcId="{F4FE7E53-89BE-406C-BAFE-89CD2CADC372}" destId="{A3702484-C894-44C9-86B2-5F9F9F8AC8B5}" srcOrd="0" destOrd="0" presId="urn:microsoft.com/office/officeart/2018/2/layout/IconVerticalSolidList"/>
    <dgm:cxn modelId="{2C63964E-761D-4C5F-A794-9C99660CEEFB}" type="presParOf" srcId="{A3702484-C894-44C9-86B2-5F9F9F8AC8B5}" destId="{72A8F7B1-144B-4019-A8C7-3877D1AF708D}" srcOrd="0" destOrd="0" presId="urn:microsoft.com/office/officeart/2018/2/layout/IconVerticalSolidList"/>
    <dgm:cxn modelId="{E7FD2794-C355-4935-8DBD-E83098B7156D}" type="presParOf" srcId="{A3702484-C894-44C9-86B2-5F9F9F8AC8B5}" destId="{6489DE13-FFD3-4095-9C4F-88EADF200C44}" srcOrd="1" destOrd="0" presId="urn:microsoft.com/office/officeart/2018/2/layout/IconVerticalSolidList"/>
    <dgm:cxn modelId="{1136D3AB-F8F7-4F0D-9091-5E600DA2E100}" type="presParOf" srcId="{A3702484-C894-44C9-86B2-5F9F9F8AC8B5}" destId="{B03418AB-473F-4BF2-AD0C-D378CF1009C8}" srcOrd="2" destOrd="0" presId="urn:microsoft.com/office/officeart/2018/2/layout/IconVerticalSolidList"/>
    <dgm:cxn modelId="{65EBC3B5-0F04-4A02-ACC1-3A31698E5CB0}" type="presParOf" srcId="{A3702484-C894-44C9-86B2-5F9F9F8AC8B5}" destId="{C8A51D53-D018-42BF-9892-BB839FC6FCAB}" srcOrd="3" destOrd="0" presId="urn:microsoft.com/office/officeart/2018/2/layout/IconVerticalSolidList"/>
    <dgm:cxn modelId="{B10D17CB-5756-4E01-BB0A-0395304307C3}" type="presParOf" srcId="{F4FE7E53-89BE-406C-BAFE-89CD2CADC372}" destId="{C7741741-69B3-4748-9D7B-CCA11A3050A7}" srcOrd="1" destOrd="0" presId="urn:microsoft.com/office/officeart/2018/2/layout/IconVerticalSolidList"/>
    <dgm:cxn modelId="{1C0AF009-E0C6-4F4C-BB09-218DFC02F76D}" type="presParOf" srcId="{F4FE7E53-89BE-406C-BAFE-89CD2CADC372}" destId="{9A582C33-316C-4967-8188-AE9157FBBBF0}" srcOrd="2" destOrd="0" presId="urn:microsoft.com/office/officeart/2018/2/layout/IconVerticalSolidList"/>
    <dgm:cxn modelId="{37D024AA-9F9C-4DF4-A4B7-E72D0AC04475}" type="presParOf" srcId="{9A582C33-316C-4967-8188-AE9157FBBBF0}" destId="{5BE9A68D-C388-4F70-A3A5-D2319734E1D3}" srcOrd="0" destOrd="0" presId="urn:microsoft.com/office/officeart/2018/2/layout/IconVerticalSolidList"/>
    <dgm:cxn modelId="{50F7801D-3205-4F50-9A48-9563BF27C446}" type="presParOf" srcId="{9A582C33-316C-4967-8188-AE9157FBBBF0}" destId="{E335F62C-1FC8-42CA-8576-DA338DC1D56C}" srcOrd="1" destOrd="0" presId="urn:microsoft.com/office/officeart/2018/2/layout/IconVerticalSolidList"/>
    <dgm:cxn modelId="{0DFBFF30-37D0-4827-96FD-523FF455224A}" type="presParOf" srcId="{9A582C33-316C-4967-8188-AE9157FBBBF0}" destId="{2A421DEB-D678-4FAA-8707-C98CFEC250E8}" srcOrd="2" destOrd="0" presId="urn:microsoft.com/office/officeart/2018/2/layout/IconVerticalSolidList"/>
    <dgm:cxn modelId="{65B9FAC2-DCB0-4641-B6C1-45BB56F94C60}" type="presParOf" srcId="{9A582C33-316C-4967-8188-AE9157FBBBF0}" destId="{49284B54-FF00-403B-9988-31E27915F858}" srcOrd="3" destOrd="0" presId="urn:microsoft.com/office/officeart/2018/2/layout/IconVerticalSolidList"/>
    <dgm:cxn modelId="{E987FAA7-B25F-4608-AE45-730C4F8132CF}" type="presParOf" srcId="{F4FE7E53-89BE-406C-BAFE-89CD2CADC372}" destId="{F2D6D471-7BA8-4CA3-88D0-C11374A1FE6C}" srcOrd="3" destOrd="0" presId="urn:microsoft.com/office/officeart/2018/2/layout/IconVerticalSolidList"/>
    <dgm:cxn modelId="{A168A527-6503-4561-A602-088575AAE048}" type="presParOf" srcId="{F4FE7E53-89BE-406C-BAFE-89CD2CADC372}" destId="{8DBBA17E-257B-4EFB-94CA-D5F9B8CDB5C6}" srcOrd="4" destOrd="0" presId="urn:microsoft.com/office/officeart/2018/2/layout/IconVerticalSolidList"/>
    <dgm:cxn modelId="{E5373629-B827-4431-855A-37BB55E4662B}" type="presParOf" srcId="{8DBBA17E-257B-4EFB-94CA-D5F9B8CDB5C6}" destId="{54EC3ACE-04FA-4D35-9727-10AFBFEB15E6}" srcOrd="0" destOrd="0" presId="urn:microsoft.com/office/officeart/2018/2/layout/IconVerticalSolidList"/>
    <dgm:cxn modelId="{F3F2C003-B283-4585-BFCF-89B9A01AF915}" type="presParOf" srcId="{8DBBA17E-257B-4EFB-94CA-D5F9B8CDB5C6}" destId="{12E1AF28-42D8-488A-8FC9-701BB65F603E}" srcOrd="1" destOrd="0" presId="urn:microsoft.com/office/officeart/2018/2/layout/IconVerticalSolidList"/>
    <dgm:cxn modelId="{111A1131-543D-4EDC-90B5-BE1DB15F2394}" type="presParOf" srcId="{8DBBA17E-257B-4EFB-94CA-D5F9B8CDB5C6}" destId="{4C4DFD49-C16C-47D1-8034-04112B9F44E4}" srcOrd="2" destOrd="0" presId="urn:microsoft.com/office/officeart/2018/2/layout/IconVerticalSolidList"/>
    <dgm:cxn modelId="{5A7026A7-4A7E-46F2-BA0F-6FF48C14C2F9}" type="presParOf" srcId="{8DBBA17E-257B-4EFB-94CA-D5F9B8CDB5C6}" destId="{AAB0700A-DAE3-477D-920C-04D3943BEB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1FA72-41F6-4B39-B70F-12B25E36F65F}">
      <dsp:nvSpPr>
        <dsp:cNvPr id="0" name=""/>
        <dsp:cNvSpPr/>
      </dsp:nvSpPr>
      <dsp:spPr>
        <a:xfrm>
          <a:off x="0" y="677"/>
          <a:ext cx="6555347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8B574-9E43-4DDD-A961-11B72C5D9EFE}">
      <dsp:nvSpPr>
        <dsp:cNvPr id="0" name=""/>
        <dsp:cNvSpPr/>
      </dsp:nvSpPr>
      <dsp:spPr>
        <a:xfrm>
          <a:off x="479219" y="357121"/>
          <a:ext cx="871308" cy="871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A2850-EE8D-465E-98F2-AD1DF95E270F}">
      <dsp:nvSpPr>
        <dsp:cNvPr id="0" name=""/>
        <dsp:cNvSpPr/>
      </dsp:nvSpPr>
      <dsp:spPr>
        <a:xfrm>
          <a:off x="1829748" y="677"/>
          <a:ext cx="4725598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 dirty="0"/>
            <a:t>Object </a:t>
          </a:r>
          <a:r>
            <a:rPr lang="it-IT" sz="2200" b="1" i="1" kern="1200" dirty="0" err="1"/>
            <a:t>detection</a:t>
          </a:r>
          <a:r>
            <a:rPr lang="it-IT" sz="2200" kern="1200" dirty="0"/>
            <a:t>: </a:t>
          </a:r>
          <a:r>
            <a:rPr lang="it-IT" sz="2200" kern="1200" dirty="0" err="1"/>
            <a:t>improve</a:t>
          </a:r>
          <a:r>
            <a:rPr lang="it-IT" sz="2200" kern="1200" dirty="0"/>
            <a:t> </a:t>
          </a:r>
          <a:r>
            <a:rPr lang="it-IT" sz="2200" kern="1200" dirty="0" err="1"/>
            <a:t>inventory</a:t>
          </a:r>
          <a:r>
            <a:rPr lang="it-IT" sz="2200" kern="1200" dirty="0"/>
            <a:t> tracking and management.</a:t>
          </a:r>
          <a:endParaRPr lang="en-US" sz="2200" kern="1200" dirty="0"/>
        </a:p>
      </dsp:txBody>
      <dsp:txXfrm>
        <a:off x="1829748" y="677"/>
        <a:ext cx="4725598" cy="1584197"/>
      </dsp:txXfrm>
    </dsp:sp>
    <dsp:sp modelId="{F22AEB54-0666-4361-8FC3-9AF3593E62EF}">
      <dsp:nvSpPr>
        <dsp:cNvPr id="0" name=""/>
        <dsp:cNvSpPr/>
      </dsp:nvSpPr>
      <dsp:spPr>
        <a:xfrm>
          <a:off x="0" y="1980924"/>
          <a:ext cx="6555347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98DD7-43AC-40EA-AFDA-FB59AF887F99}">
      <dsp:nvSpPr>
        <dsp:cNvPr id="0" name=""/>
        <dsp:cNvSpPr/>
      </dsp:nvSpPr>
      <dsp:spPr>
        <a:xfrm>
          <a:off x="479219" y="2337369"/>
          <a:ext cx="871308" cy="871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7780D-7077-4840-849C-3179EAF5B595}">
      <dsp:nvSpPr>
        <dsp:cNvPr id="0" name=""/>
        <dsp:cNvSpPr/>
      </dsp:nvSpPr>
      <dsp:spPr>
        <a:xfrm>
          <a:off x="1829748" y="1980924"/>
          <a:ext cx="4725598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/>
            <a:t>Image classification and captioning</a:t>
          </a:r>
          <a:r>
            <a:rPr lang="it-IT" sz="2200" kern="1200"/>
            <a:t>: enhance customer experience and provide descriptive captions.</a:t>
          </a:r>
          <a:endParaRPr lang="en-US" sz="2200" kern="1200"/>
        </a:p>
      </dsp:txBody>
      <dsp:txXfrm>
        <a:off x="1829748" y="1980924"/>
        <a:ext cx="4725598" cy="1584197"/>
      </dsp:txXfrm>
    </dsp:sp>
    <dsp:sp modelId="{14ED481C-DBA6-4A6E-A277-A819846DD2DC}">
      <dsp:nvSpPr>
        <dsp:cNvPr id="0" name=""/>
        <dsp:cNvSpPr/>
      </dsp:nvSpPr>
      <dsp:spPr>
        <a:xfrm>
          <a:off x="0" y="3961171"/>
          <a:ext cx="6555347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AD9DF-ED06-417C-93BD-480D19E94C79}">
      <dsp:nvSpPr>
        <dsp:cNvPr id="0" name=""/>
        <dsp:cNvSpPr/>
      </dsp:nvSpPr>
      <dsp:spPr>
        <a:xfrm>
          <a:off x="479219" y="4317616"/>
          <a:ext cx="871308" cy="871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6F088-8A2D-41CA-AC65-91AE70C7F187}">
      <dsp:nvSpPr>
        <dsp:cNvPr id="0" name=""/>
        <dsp:cNvSpPr/>
      </dsp:nvSpPr>
      <dsp:spPr>
        <a:xfrm>
          <a:off x="1829748" y="3961171"/>
          <a:ext cx="4725598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/>
            <a:t>Content based image retrieval</a:t>
          </a:r>
          <a:r>
            <a:rPr lang="it-IT" sz="2200" kern="1200"/>
            <a:t>: recommend similar products according to customer request.</a:t>
          </a:r>
          <a:endParaRPr lang="en-US" sz="2200" kern="1200"/>
        </a:p>
      </dsp:txBody>
      <dsp:txXfrm>
        <a:off x="1829748" y="3961171"/>
        <a:ext cx="4725598" cy="1584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F5822-F03F-4BD8-820D-86573FDD48DE}">
      <dsp:nvSpPr>
        <dsp:cNvPr id="0" name=""/>
        <dsp:cNvSpPr/>
      </dsp:nvSpPr>
      <dsp:spPr>
        <a:xfrm>
          <a:off x="0" y="73760"/>
          <a:ext cx="6437744" cy="2158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For the </a:t>
          </a:r>
          <a:r>
            <a:rPr lang="it-IT" sz="2800" kern="1200" dirty="0" err="1"/>
            <a:t>object</a:t>
          </a:r>
          <a:r>
            <a:rPr lang="it-IT" sz="2800" kern="1200" dirty="0"/>
            <a:t> </a:t>
          </a:r>
          <a:r>
            <a:rPr lang="it-IT" sz="2800" kern="1200" dirty="0" err="1"/>
            <a:t>detection</a:t>
          </a:r>
          <a:r>
            <a:rPr lang="it-IT" sz="2800" kern="1200" dirty="0"/>
            <a:t> task </a:t>
          </a:r>
          <a:r>
            <a:rPr lang="it-IT" sz="2800" kern="1200" dirty="0" err="1"/>
            <a:t>we</a:t>
          </a:r>
          <a:r>
            <a:rPr lang="it-IT" sz="2800" kern="1200" dirty="0"/>
            <a:t> </a:t>
          </a:r>
          <a:r>
            <a:rPr lang="it-IT" sz="2800" kern="1200" dirty="0" err="1"/>
            <a:t>achieved</a:t>
          </a:r>
          <a:r>
            <a:rPr lang="it-IT" sz="2800" kern="1200" dirty="0"/>
            <a:t>                                             </a:t>
          </a:r>
          <a:r>
            <a:rPr lang="it-IT" sz="2800" kern="1200" dirty="0" err="1"/>
            <a:t>Average</a:t>
          </a:r>
          <a:r>
            <a:rPr lang="it-IT" sz="2800" kern="1200" dirty="0"/>
            <a:t> </a:t>
          </a:r>
          <a:r>
            <a:rPr lang="it-IT" sz="2800" kern="1200" dirty="0" err="1"/>
            <a:t>precision</a:t>
          </a:r>
          <a:r>
            <a:rPr lang="it-IT" sz="2800" kern="1200" dirty="0"/>
            <a:t> = 0.59</a:t>
          </a:r>
          <a:endParaRPr lang="en-US" sz="2800" kern="1200" dirty="0"/>
        </a:p>
      </dsp:txBody>
      <dsp:txXfrm>
        <a:off x="105348" y="179108"/>
        <a:ext cx="6227048" cy="1947368"/>
      </dsp:txXfrm>
    </dsp:sp>
    <dsp:sp modelId="{5AD7FBC2-95CB-4211-B11A-157899B3ED87}">
      <dsp:nvSpPr>
        <dsp:cNvPr id="0" name=""/>
        <dsp:cNvSpPr/>
      </dsp:nvSpPr>
      <dsp:spPr>
        <a:xfrm>
          <a:off x="0" y="2312465"/>
          <a:ext cx="6437744" cy="2158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For the </a:t>
          </a:r>
          <a:r>
            <a:rPr lang="it-IT" sz="2800" kern="1200" dirty="0" err="1"/>
            <a:t>shelf</a:t>
          </a:r>
          <a:r>
            <a:rPr lang="it-IT" sz="2800" kern="1200" dirty="0"/>
            <a:t> </a:t>
          </a:r>
          <a:r>
            <a:rPr lang="it-IT" sz="2800" kern="1200" dirty="0" err="1"/>
            <a:t>number</a:t>
          </a:r>
          <a:r>
            <a:rPr lang="it-IT" sz="2800" kern="1200" dirty="0"/>
            <a:t> </a:t>
          </a:r>
          <a:r>
            <a:rPr lang="it-IT" sz="2800" kern="1200" dirty="0" err="1"/>
            <a:t>prediction</a:t>
          </a:r>
          <a:r>
            <a:rPr lang="it-IT" sz="2800" kern="1200" dirty="0"/>
            <a:t> </a:t>
          </a:r>
          <a:r>
            <a:rPr lang="it-IT" sz="2800" kern="1200" dirty="0" err="1"/>
            <a:t>we</a:t>
          </a:r>
          <a:r>
            <a:rPr lang="it-IT" sz="2800" kern="1200" dirty="0"/>
            <a:t> </a:t>
          </a:r>
          <a:r>
            <a:rPr lang="it-IT" sz="2800" kern="1200" dirty="0" err="1"/>
            <a:t>achieved</a:t>
          </a:r>
          <a:r>
            <a:rPr lang="it-IT" sz="2800" kern="1200" dirty="0"/>
            <a:t>                     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Accuracy</a:t>
          </a:r>
          <a:r>
            <a:rPr lang="it-IT" sz="2800" kern="1200" dirty="0"/>
            <a:t> = 0.61                                     Mean Absolute </a:t>
          </a:r>
          <a:r>
            <a:rPr lang="it-IT" sz="2800" kern="1200" dirty="0" err="1"/>
            <a:t>error</a:t>
          </a:r>
          <a:r>
            <a:rPr lang="it-IT" sz="2800" kern="1200" dirty="0"/>
            <a:t> = 0.46</a:t>
          </a:r>
          <a:endParaRPr lang="en-US" sz="2800" kern="1200" dirty="0"/>
        </a:p>
      </dsp:txBody>
      <dsp:txXfrm>
        <a:off x="105348" y="2417813"/>
        <a:ext cx="6227048" cy="1947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F5822-F03F-4BD8-820D-86573FDD48DE}">
      <dsp:nvSpPr>
        <dsp:cNvPr id="0" name=""/>
        <dsp:cNvSpPr/>
      </dsp:nvSpPr>
      <dsp:spPr>
        <a:xfrm>
          <a:off x="0" y="101177"/>
          <a:ext cx="6437744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For the </a:t>
          </a:r>
          <a:r>
            <a:rPr lang="it-IT" sz="3200" kern="1200" dirty="0" err="1"/>
            <a:t>classification</a:t>
          </a:r>
          <a:r>
            <a:rPr lang="it-IT" sz="3200" kern="1200" dirty="0"/>
            <a:t> task </a:t>
          </a:r>
          <a:r>
            <a:rPr lang="it-IT" sz="3200" kern="1200" dirty="0" err="1"/>
            <a:t>we</a:t>
          </a:r>
          <a:r>
            <a:rPr lang="it-IT" sz="3200" kern="1200" dirty="0"/>
            <a:t> </a:t>
          </a:r>
          <a:r>
            <a:rPr lang="it-IT" sz="3200" kern="1200" dirty="0" err="1"/>
            <a:t>achieved</a:t>
          </a:r>
          <a:r>
            <a:rPr lang="it-IT" sz="3200" kern="1200" dirty="0"/>
            <a:t> the following </a:t>
          </a:r>
          <a:r>
            <a:rPr lang="it-IT" sz="3200" kern="1200" dirty="0" err="1"/>
            <a:t>results</a:t>
          </a:r>
          <a:r>
            <a:rPr lang="it-IT" sz="3200" kern="1200" dirty="0"/>
            <a:t>:                                           </a:t>
          </a:r>
        </a:p>
      </dsp:txBody>
      <dsp:txXfrm>
        <a:off x="71001" y="172178"/>
        <a:ext cx="6295742" cy="1312454"/>
      </dsp:txXfrm>
    </dsp:sp>
    <dsp:sp modelId="{5AD7FBC2-95CB-4211-B11A-157899B3ED87}">
      <dsp:nvSpPr>
        <dsp:cNvPr id="0" name=""/>
        <dsp:cNvSpPr/>
      </dsp:nvSpPr>
      <dsp:spPr>
        <a:xfrm>
          <a:off x="0" y="3089834"/>
          <a:ext cx="6437744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For the </a:t>
          </a:r>
          <a:r>
            <a:rPr lang="it-IT" sz="3200" kern="1200" dirty="0" err="1"/>
            <a:t>captioning</a:t>
          </a:r>
          <a:r>
            <a:rPr lang="it-IT" sz="3200" kern="1200" dirty="0"/>
            <a:t> </a:t>
          </a:r>
          <a:r>
            <a:rPr lang="it-IT" sz="3200" kern="1200" dirty="0" err="1"/>
            <a:t>we</a:t>
          </a:r>
          <a:r>
            <a:rPr lang="it-IT" sz="3200" kern="1200" dirty="0"/>
            <a:t> </a:t>
          </a:r>
          <a:r>
            <a:rPr lang="it-IT" sz="3200" kern="1200" dirty="0" err="1"/>
            <a:t>achieved</a:t>
          </a:r>
          <a:r>
            <a:rPr lang="it-IT" sz="3200" kern="1200" dirty="0"/>
            <a:t>                      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CLIP-S = 0.30</a:t>
          </a:r>
          <a:endParaRPr lang="en-US" sz="3200" kern="1200" dirty="0"/>
        </a:p>
      </dsp:txBody>
      <dsp:txXfrm>
        <a:off x="71001" y="3160835"/>
        <a:ext cx="6295742" cy="1312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F5822-F03F-4BD8-820D-86573FDD48DE}">
      <dsp:nvSpPr>
        <dsp:cNvPr id="0" name=""/>
        <dsp:cNvSpPr/>
      </dsp:nvSpPr>
      <dsp:spPr>
        <a:xfrm>
          <a:off x="0" y="512369"/>
          <a:ext cx="6437744" cy="1759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For the </a:t>
          </a:r>
          <a:r>
            <a:rPr lang="it-IT" sz="3600" kern="1200" dirty="0" err="1"/>
            <a:t>retrieval</a:t>
          </a:r>
          <a:r>
            <a:rPr lang="it-IT" sz="3600" kern="1200" dirty="0"/>
            <a:t> task </a:t>
          </a:r>
          <a:r>
            <a:rPr lang="it-IT" sz="3600" kern="1200" dirty="0" err="1"/>
            <a:t>we</a:t>
          </a:r>
          <a:r>
            <a:rPr lang="it-IT" sz="3600" kern="1200" dirty="0"/>
            <a:t> </a:t>
          </a:r>
          <a:r>
            <a:rPr lang="it-IT" sz="3600" kern="1200" dirty="0" err="1"/>
            <a:t>achieved</a:t>
          </a:r>
          <a:r>
            <a:rPr lang="it-IT" sz="3600" kern="1200" dirty="0"/>
            <a:t> the following </a:t>
          </a:r>
          <a:r>
            <a:rPr lang="it-IT" sz="3600" kern="1200" dirty="0" err="1"/>
            <a:t>results</a:t>
          </a:r>
          <a:r>
            <a:rPr lang="it-IT" sz="3600" kern="1200" dirty="0"/>
            <a:t>:</a:t>
          </a:r>
          <a:endParaRPr lang="en-US" sz="3600" kern="1200" dirty="0"/>
        </a:p>
      </dsp:txBody>
      <dsp:txXfrm>
        <a:off x="85905" y="598274"/>
        <a:ext cx="6265934" cy="1587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8F7B1-144B-4019-A8C7-3877D1AF708D}">
      <dsp:nvSpPr>
        <dsp:cNvPr id="0" name=""/>
        <dsp:cNvSpPr/>
      </dsp:nvSpPr>
      <dsp:spPr>
        <a:xfrm>
          <a:off x="0" y="9912"/>
          <a:ext cx="6555347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9DE13-FFD3-4095-9C4F-88EADF200C44}">
      <dsp:nvSpPr>
        <dsp:cNvPr id="0" name=""/>
        <dsp:cNvSpPr/>
      </dsp:nvSpPr>
      <dsp:spPr>
        <a:xfrm>
          <a:off x="479219" y="357121"/>
          <a:ext cx="871308" cy="871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1D53-D018-42BF-9892-BB839FC6FCAB}">
      <dsp:nvSpPr>
        <dsp:cNvPr id="0" name=""/>
        <dsp:cNvSpPr/>
      </dsp:nvSpPr>
      <dsp:spPr>
        <a:xfrm>
          <a:off x="1829748" y="677"/>
          <a:ext cx="4725598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 err="1"/>
            <a:t>Improve</a:t>
          </a:r>
          <a:r>
            <a:rPr lang="it-IT" sz="2500" b="0" i="0" kern="1200"/>
            <a:t> the </a:t>
          </a:r>
          <a:r>
            <a:rPr lang="it-IT" sz="2500" b="0" i="0" kern="1200" err="1"/>
            <a:t>shelf</a:t>
          </a:r>
          <a:r>
            <a:rPr lang="it-IT" sz="2500" b="0" i="0" kern="1200"/>
            <a:t> </a:t>
          </a:r>
          <a:r>
            <a:rPr lang="it-IT" sz="2500" b="0" i="0" kern="1200" err="1"/>
            <a:t>number</a:t>
          </a:r>
          <a:r>
            <a:rPr lang="it-IT" sz="2500" b="0" i="0" kern="1200"/>
            <a:t> </a:t>
          </a:r>
          <a:r>
            <a:rPr lang="it-IT" sz="2500" b="0" i="0" kern="1200" err="1"/>
            <a:t>predictor</a:t>
          </a:r>
          <a:r>
            <a:rPr lang="it-IT" sz="2500" b="0" i="0" kern="1200"/>
            <a:t> by </a:t>
          </a:r>
          <a:r>
            <a:rPr lang="it-IT" sz="2500" b="0" i="0" kern="1200" err="1"/>
            <a:t>using</a:t>
          </a:r>
          <a:r>
            <a:rPr lang="it-IT" sz="2500" b="0" i="0" kern="1200"/>
            <a:t> </a:t>
          </a:r>
          <a:r>
            <a:rPr lang="it-IT" sz="2500" b="0" i="0" kern="1200" err="1"/>
            <a:t>both</a:t>
          </a:r>
          <a:r>
            <a:rPr lang="it-IT" sz="2500" b="0" i="0" kern="1200"/>
            <a:t> visual and </a:t>
          </a:r>
          <a:r>
            <a:rPr lang="it-IT" sz="2500" b="0" i="0" kern="1200" err="1"/>
            <a:t>spatial</a:t>
          </a:r>
          <a:r>
            <a:rPr lang="it-IT" sz="2500" b="0" i="0" kern="1200"/>
            <a:t> features</a:t>
          </a:r>
          <a:r>
            <a:rPr lang="it-IT" sz="2500" b="1" i="1" kern="1200"/>
            <a:t>.</a:t>
          </a:r>
          <a:endParaRPr lang="en-US" sz="2500" kern="1200"/>
        </a:p>
      </dsp:txBody>
      <dsp:txXfrm>
        <a:off x="1829748" y="677"/>
        <a:ext cx="4725598" cy="1584197"/>
      </dsp:txXfrm>
    </dsp:sp>
    <dsp:sp modelId="{5BE9A68D-C388-4F70-A3A5-D2319734E1D3}">
      <dsp:nvSpPr>
        <dsp:cNvPr id="0" name=""/>
        <dsp:cNvSpPr/>
      </dsp:nvSpPr>
      <dsp:spPr>
        <a:xfrm>
          <a:off x="0" y="1980924"/>
          <a:ext cx="6555347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5F62C-1FC8-42CA-8576-DA338DC1D56C}">
      <dsp:nvSpPr>
        <dsp:cNvPr id="0" name=""/>
        <dsp:cNvSpPr/>
      </dsp:nvSpPr>
      <dsp:spPr>
        <a:xfrm>
          <a:off x="479219" y="2337369"/>
          <a:ext cx="871308" cy="871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84B54-FF00-403B-9988-31E27915F858}">
      <dsp:nvSpPr>
        <dsp:cNvPr id="0" name=""/>
        <dsp:cNvSpPr/>
      </dsp:nvSpPr>
      <dsp:spPr>
        <a:xfrm>
          <a:off x="1829748" y="1980924"/>
          <a:ext cx="4725598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/>
            <a:t>Zero-shot </a:t>
          </a:r>
          <a:r>
            <a:rPr lang="it-IT" sz="2500" b="0" i="0" kern="1200" err="1"/>
            <a:t>classification</a:t>
          </a:r>
          <a:r>
            <a:rPr lang="it-IT" sz="2500" b="0" i="0" kern="1200"/>
            <a:t> </a:t>
          </a:r>
          <a:r>
            <a:rPr lang="it-IT" sz="2500" b="0" i="0" kern="1200" err="1"/>
            <a:t>would</a:t>
          </a:r>
          <a:r>
            <a:rPr lang="it-IT" sz="2500" b="0" i="0" kern="1200"/>
            <a:t> </a:t>
          </a:r>
          <a:r>
            <a:rPr lang="it-IT" sz="2500" b="0" i="0" kern="1200" err="1"/>
            <a:t>improve</a:t>
          </a:r>
          <a:r>
            <a:rPr lang="it-IT" sz="2500" b="0" i="0" kern="1200"/>
            <a:t> by </a:t>
          </a:r>
          <a:r>
            <a:rPr lang="it-IT" sz="2500" b="0" i="0" kern="1200" err="1"/>
            <a:t>performing</a:t>
          </a:r>
          <a:r>
            <a:rPr lang="it-IT" sz="2500" b="0" i="0" kern="1200"/>
            <a:t> linear </a:t>
          </a:r>
          <a:r>
            <a:rPr lang="it-IT" sz="2500" b="0" i="0" kern="1200" err="1"/>
            <a:t>probing</a:t>
          </a:r>
          <a:r>
            <a:rPr lang="it-IT" sz="2500" b="0" i="0" kern="1200"/>
            <a:t> on </a:t>
          </a:r>
          <a:r>
            <a:rPr lang="it-IT" sz="2500" b="0" i="0" kern="1200" err="1"/>
            <a:t>our</a:t>
          </a:r>
          <a:r>
            <a:rPr lang="it-IT" sz="2500" b="0" i="0" kern="1200"/>
            <a:t> </a:t>
          </a:r>
          <a:r>
            <a:rPr lang="it-IT" sz="2500" b="0" i="0" kern="1200" err="1"/>
            <a:t>specific</a:t>
          </a:r>
          <a:r>
            <a:rPr lang="it-IT" sz="2500" b="0" i="0" kern="1200"/>
            <a:t> dataset</a:t>
          </a:r>
          <a:r>
            <a:rPr lang="it-IT" sz="2500" b="0" i="1" kern="1200"/>
            <a:t>.</a:t>
          </a:r>
          <a:endParaRPr lang="en-US" sz="2500" b="0" kern="1200"/>
        </a:p>
      </dsp:txBody>
      <dsp:txXfrm>
        <a:off x="1829748" y="1980924"/>
        <a:ext cx="4725598" cy="1584197"/>
      </dsp:txXfrm>
    </dsp:sp>
    <dsp:sp modelId="{54EC3ACE-04FA-4D35-9727-10AFBFEB15E6}">
      <dsp:nvSpPr>
        <dsp:cNvPr id="0" name=""/>
        <dsp:cNvSpPr/>
      </dsp:nvSpPr>
      <dsp:spPr>
        <a:xfrm>
          <a:off x="0" y="3961171"/>
          <a:ext cx="6555347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1AF28-42D8-488A-8FC9-701BB65F603E}">
      <dsp:nvSpPr>
        <dsp:cNvPr id="0" name=""/>
        <dsp:cNvSpPr/>
      </dsp:nvSpPr>
      <dsp:spPr>
        <a:xfrm>
          <a:off x="479219" y="4317616"/>
          <a:ext cx="871308" cy="871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0700A-DAE3-477D-920C-04D3943BEB1F}">
      <dsp:nvSpPr>
        <dsp:cNvPr id="0" name=""/>
        <dsp:cNvSpPr/>
      </dsp:nvSpPr>
      <dsp:spPr>
        <a:xfrm>
          <a:off x="1829748" y="3961171"/>
          <a:ext cx="4725598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could be useful to develop towards real-time detection.</a:t>
          </a:r>
        </a:p>
      </dsp:txBody>
      <dsp:txXfrm>
        <a:off x="1829748" y="3961171"/>
        <a:ext cx="4725598" cy="1584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004ED-D8BB-4CBD-48B9-600A8FF4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B5B36B-5887-7D2A-37D1-A090C6EEB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CA9DB4-C2F4-E436-922D-77E40D99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5D9725-D4DD-FEBA-CEF2-212F6CAD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31DF98-F41C-E6F6-1775-A1F8D07C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27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E2489-2CEB-6244-2D5D-63701CE4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874FCF-921B-E055-AEEB-1CD4016FE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825117-127E-BCBB-A7AE-F458D004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C73F95-7990-9CBF-3982-50EF754A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AB6F-881E-E839-EF74-5BF47056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8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96CC45-7A1C-2BEF-9667-335CA4D52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0C0965-A193-5210-4DAE-E29F0157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081A3D-1480-6AF4-3E07-91BAD29C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6D2DB-3826-4B0B-2DB9-62C59DCE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2B453F-DCBD-9459-CD66-E38F4F4D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47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C7E79-5F47-0363-6FDC-0A1F1B7A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A4F0-EE34-DA55-A70B-D54E0FCA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479023-2D07-5E26-3296-943A8AFA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BB5A40-B778-327C-DB13-CB18FB7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730050-A6AD-1D5D-C986-A7FCBEA9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9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A83F1-898B-66C7-BEAE-9D2A0687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3D66FA-A986-1E25-2EE5-6BB59098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20D3E8-A352-9DF4-34EC-95D7B573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669B46-01F1-A092-5CF5-33774E66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8BD209-BF70-750C-34B7-FE12A1F5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7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01772-2779-6D74-9B5B-4E428CDF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FD88D9-6A0B-B9E0-5EFB-7B7B26355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758A2C-9D6D-2DAA-AB56-F2870E62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B6081F-BCCA-184F-9B5D-FE4C6326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D57998-93C0-4876-EB97-A86544FF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A873F1-90DB-BF10-8822-A6D8AD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70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A6094-89A2-E2EF-D559-629D4A89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97F004-5EA6-9302-74E1-D7AAF6A1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93C927-2D2D-AB75-3D32-E566C4444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953F3C-F2C1-2682-9116-C6DBD1B6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A8B37A-41CF-3BCE-3468-855A8DF80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33F8536-75FC-97AA-DC58-8FDA1B00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BE1B7A-4976-1105-61EA-C539891B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09AD392-94EF-806A-2B3D-ACFA4473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91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56F46-6341-EBDF-7481-00FA08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DB2A1BC-4B50-B315-3837-EC15F8B8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41FC46-2861-5700-95E2-645B2E08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BF0B6C-CE9C-05A8-EB77-94B98C32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26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CBBEBD-0C5C-4059-D02A-6F76ED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581C91-59B5-4A5A-4303-CCF6E44B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9D4580-2A3F-3EB4-B02A-A4F9416E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72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295D5-DBE3-8965-378E-1EA0CBB9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8CACF-E00E-FBBF-8D71-47A95DA0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DBDC09-461D-57F2-76A5-72F7D704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77DCE5-A24E-4663-B34A-C6576720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3C673A-83B7-2A03-7CFB-771A1C40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67EE88-93F9-DF72-C88F-9E7A1D71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49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752765-0471-9BE7-207F-5BF17039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F6757-B825-093D-028A-DF8A49E40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C67922-E670-B6A4-0773-969F585A0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9048-E4C1-1778-3A93-905BB69F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DA50EA-9D24-9A3A-EDCD-C7EA0AC8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8205A2-791B-E77A-CA63-60167535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24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5C1839A-D484-84DE-0C24-D8725F38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1EAD5D-5B0D-1E28-F4A7-F46913E9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1702D7-CCB8-151D-2057-573029C0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A1D2-5975-41DC-88B1-65E2B559529C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2E81E9-A243-18FB-9DF2-5B16CB790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2041BA-FC37-2997-105D-47FC8505B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D1657-9204-41D4-B6FF-B09B9B85E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08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1EFB93-54B8-7728-8C40-645847E14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b="1" i="1" dirty="0">
                <a:solidFill>
                  <a:srgbClr val="FFFFFF"/>
                </a:solidFill>
              </a:rPr>
              <a:t>From </a:t>
            </a:r>
            <a:r>
              <a:rPr lang="it-IT" b="1" i="1" dirty="0" err="1">
                <a:solidFill>
                  <a:srgbClr val="FFFFFF"/>
                </a:solidFill>
              </a:rPr>
              <a:t>object</a:t>
            </a:r>
            <a:r>
              <a:rPr lang="it-IT" b="1" i="1" dirty="0">
                <a:solidFill>
                  <a:srgbClr val="FFFFFF"/>
                </a:solidFill>
              </a:rPr>
              <a:t> </a:t>
            </a:r>
            <a:r>
              <a:rPr lang="en-US" b="1" i="1" dirty="0">
                <a:solidFill>
                  <a:srgbClr val="FFFFFF"/>
                </a:solidFill>
              </a:rPr>
              <a:t>detection</a:t>
            </a:r>
            <a:r>
              <a:rPr lang="it-IT" b="1" i="1" dirty="0">
                <a:solidFill>
                  <a:srgbClr val="FFFFFF"/>
                </a:solidFill>
              </a:rPr>
              <a:t> to image </a:t>
            </a:r>
            <a:r>
              <a:rPr lang="it-IT" b="1" i="1" dirty="0" err="1">
                <a:solidFill>
                  <a:srgbClr val="FFFFFF"/>
                </a:solidFill>
              </a:rPr>
              <a:t>captioning</a:t>
            </a:r>
            <a:r>
              <a:rPr lang="it-IT" b="1" i="1" dirty="0">
                <a:solidFill>
                  <a:srgbClr val="FFFFFF"/>
                </a:solidFill>
              </a:rPr>
              <a:t> in retail </a:t>
            </a:r>
            <a:r>
              <a:rPr lang="it-IT" b="1" i="1" dirty="0" err="1">
                <a:solidFill>
                  <a:srgbClr val="FFFFFF"/>
                </a:solidFill>
              </a:rPr>
              <a:t>environment</a:t>
            </a:r>
            <a:endParaRPr lang="it-IT" b="1" i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2F4CC5-A9EC-59D6-DB11-5B45AD3C1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/>
              <a:t>Bucciarelli Davide, Fino Alessandro, Pavone Cosimo</a:t>
            </a:r>
          </a:p>
        </p:txBody>
      </p:sp>
    </p:spTree>
    <p:extLst>
      <p:ext uri="{BB962C8B-B14F-4D97-AF65-F5344CB8AC3E}">
        <p14:creationId xmlns:p14="http://schemas.microsoft.com/office/powerpoint/2010/main" val="44169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F92718-204F-0388-3324-D1630593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7985735" cy="2991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i="1" dirty="0">
                <a:solidFill>
                  <a:srgbClr val="FFFFFF"/>
                </a:solidFill>
              </a:rPr>
              <a:t>Thanks for your attention!</a:t>
            </a:r>
            <a:endParaRPr lang="en-US" sz="6000" b="1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4830AA-5EA5-C518-3575-C6A8A3BB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800" b="1" i="1" dirty="0">
                <a:solidFill>
                  <a:srgbClr val="FFFFFF"/>
                </a:solidFill>
              </a:rPr>
              <a:t>Goals</a:t>
            </a:r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F891E976-E2F5-F121-091B-54F8777A4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014944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71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4830AA-5EA5-C518-3575-C6A8A3BB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70775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800" b="1" i="1" dirty="0">
                <a:solidFill>
                  <a:srgbClr val="FFFFFF"/>
                </a:solidFill>
              </a:rPr>
              <a:t>Object </a:t>
            </a:r>
            <a:r>
              <a:rPr lang="it-IT" sz="4800" b="1" i="1" dirty="0" err="1">
                <a:solidFill>
                  <a:srgbClr val="FFFFFF"/>
                </a:solidFill>
              </a:rPr>
              <a:t>Detection</a:t>
            </a:r>
            <a:endParaRPr lang="it-IT" sz="4800" b="1" i="1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testo, schermata, scaffale, design&#10;&#10;Descrizione generata automaticamente">
            <a:extLst>
              <a:ext uri="{FF2B5EF4-FFF2-40B4-BE49-F238E27FC236}">
                <a16:creationId xmlns:a16="http://schemas.microsoft.com/office/drawing/2014/main" id="{F5C95229-CFAA-EC49-3FE7-58FE7C17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98" y="1249712"/>
            <a:ext cx="7575720" cy="4378851"/>
          </a:xfrm>
        </p:spPr>
      </p:pic>
    </p:spTree>
    <p:extLst>
      <p:ext uri="{BB962C8B-B14F-4D97-AF65-F5344CB8AC3E}">
        <p14:creationId xmlns:p14="http://schemas.microsoft.com/office/powerpoint/2010/main" val="246899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egnaposto contenuto 4" descr="Immagine che contiene bibita analcolica, Minimarket, supermercato, testo&#10;&#10;Descrizione generata automaticamente">
            <a:extLst>
              <a:ext uri="{FF2B5EF4-FFF2-40B4-BE49-F238E27FC236}">
                <a16:creationId xmlns:a16="http://schemas.microsoft.com/office/drawing/2014/main" id="{A5BBEFB1-8056-4E2E-F49B-C1BCE9D8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6" y="1575461"/>
            <a:ext cx="4479200" cy="2978669"/>
          </a:xfrm>
          <a:prstGeom prst="rect">
            <a:avLst/>
          </a:prstGeom>
        </p:spPr>
      </p:pic>
      <p:pic>
        <p:nvPicPr>
          <p:cNvPr id="7" name="Immagine 6" descr="Immagine che contiene scena, Scaffalatura, scaffale, negozio&#10;&#10;Descrizione generata automaticamente">
            <a:extLst>
              <a:ext uri="{FF2B5EF4-FFF2-40B4-BE49-F238E27FC236}">
                <a16:creationId xmlns:a16="http://schemas.microsoft.com/office/drawing/2014/main" id="{BACE58F8-0E87-0C54-65AE-8FB639181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6" y="4554130"/>
            <a:ext cx="4479200" cy="2200691"/>
          </a:xfrm>
          <a:prstGeom prst="rect">
            <a:avLst/>
          </a:prstGeom>
        </p:spPr>
      </p:pic>
      <p:graphicFrame>
        <p:nvGraphicFramePr>
          <p:cNvPr id="33" name="CasellaDiTesto 8">
            <a:extLst>
              <a:ext uri="{FF2B5EF4-FFF2-40B4-BE49-F238E27FC236}">
                <a16:creationId xmlns:a16="http://schemas.microsoft.com/office/drawing/2014/main" id="{AA5A712F-2E9A-ED95-E23C-277FEF62C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551496"/>
              </p:ext>
            </p:extLst>
          </p:nvPr>
        </p:nvGraphicFramePr>
        <p:xfrm>
          <a:off x="5403273" y="1828800"/>
          <a:ext cx="6437745" cy="454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F3589B-56AC-7EAF-5E7D-ABA0A7518543}"/>
              </a:ext>
            </a:extLst>
          </p:cNvPr>
          <p:cNvSpPr txBox="1"/>
          <p:nvPr/>
        </p:nvSpPr>
        <p:spPr>
          <a:xfrm>
            <a:off x="674254" y="259555"/>
            <a:ext cx="816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i="1" dirty="0">
                <a:solidFill>
                  <a:schemeClr val="bg1"/>
                </a:solidFill>
                <a:latin typeface="+mj-lt"/>
              </a:rPr>
              <a:t>Object </a:t>
            </a:r>
            <a:r>
              <a:rPr lang="it-IT" sz="4800" b="1" i="1" dirty="0" err="1">
                <a:solidFill>
                  <a:schemeClr val="bg1"/>
                </a:solidFill>
                <a:latin typeface="+mj-lt"/>
              </a:rPr>
              <a:t>detection</a:t>
            </a:r>
            <a:r>
              <a:rPr lang="it-IT" sz="4800" b="1" i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it-IT" sz="4800" b="1" i="1" dirty="0" err="1">
                <a:solidFill>
                  <a:schemeClr val="bg1"/>
                </a:solidFill>
                <a:latin typeface="+mj-lt"/>
              </a:rPr>
              <a:t>results</a:t>
            </a:r>
            <a:endParaRPr lang="it-IT" sz="48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04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4830AA-5EA5-C518-3575-C6A8A3BB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4" y="337473"/>
            <a:ext cx="3537527" cy="3837363"/>
          </a:xfrm>
        </p:spPr>
        <p:txBody>
          <a:bodyPr anchor="b">
            <a:normAutofit/>
          </a:bodyPr>
          <a:lstStyle/>
          <a:p>
            <a:pPr algn="r"/>
            <a:r>
              <a:rPr lang="it-IT" sz="4800" b="1" i="1" dirty="0" err="1">
                <a:solidFill>
                  <a:srgbClr val="FFFFFF"/>
                </a:solidFill>
              </a:rPr>
              <a:t>Classification-Captioning</a:t>
            </a:r>
            <a:endParaRPr lang="it-IT" sz="4800" b="1" i="1" dirty="0">
              <a:solidFill>
                <a:srgbClr val="FFFFFF"/>
              </a:solidFill>
            </a:endParaRPr>
          </a:p>
        </p:txBody>
      </p:sp>
      <p:pic>
        <p:nvPicPr>
          <p:cNvPr id="21" name="Segnaposto contenuto 20" descr="Immagine che contiene testo, Spuntino, cibo&#10;&#10;Descrizione generata automaticamente">
            <a:extLst>
              <a:ext uri="{FF2B5EF4-FFF2-40B4-BE49-F238E27FC236}">
                <a16:creationId xmlns:a16="http://schemas.microsoft.com/office/drawing/2014/main" id="{C61B4F5C-DCC8-4DAF-F44F-712886199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70" y="876142"/>
            <a:ext cx="7296130" cy="5105716"/>
          </a:xfrm>
        </p:spPr>
      </p:pic>
    </p:spTree>
    <p:extLst>
      <p:ext uri="{BB962C8B-B14F-4D97-AF65-F5344CB8AC3E}">
        <p14:creationId xmlns:p14="http://schemas.microsoft.com/office/powerpoint/2010/main" val="161979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CasellaDiTesto 8">
            <a:extLst>
              <a:ext uri="{FF2B5EF4-FFF2-40B4-BE49-F238E27FC236}">
                <a16:creationId xmlns:a16="http://schemas.microsoft.com/office/drawing/2014/main" id="{AA5A712F-2E9A-ED95-E23C-277FEF62C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641017"/>
              </p:ext>
            </p:extLst>
          </p:nvPr>
        </p:nvGraphicFramePr>
        <p:xfrm>
          <a:off x="5403273" y="1828800"/>
          <a:ext cx="6437745" cy="454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F3589B-56AC-7EAF-5E7D-ABA0A7518543}"/>
              </a:ext>
            </a:extLst>
          </p:cNvPr>
          <p:cNvSpPr txBox="1"/>
          <p:nvPr/>
        </p:nvSpPr>
        <p:spPr>
          <a:xfrm>
            <a:off x="609602" y="324852"/>
            <a:ext cx="8562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dirty="0" err="1">
                <a:solidFill>
                  <a:schemeClr val="bg1"/>
                </a:solidFill>
                <a:latin typeface="+mj-lt"/>
              </a:rPr>
              <a:t>Classification</a:t>
            </a:r>
            <a:r>
              <a:rPr lang="it-IT" sz="4400" b="1" i="1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it-IT" sz="4400" b="1" i="1" dirty="0" err="1">
                <a:solidFill>
                  <a:schemeClr val="bg1"/>
                </a:solidFill>
                <a:latin typeface="+mj-lt"/>
              </a:rPr>
              <a:t>Captioning</a:t>
            </a:r>
            <a:r>
              <a:rPr lang="it-IT" sz="4400" b="1" i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it-IT" sz="4400" b="1" i="1" dirty="0" err="1">
                <a:solidFill>
                  <a:schemeClr val="bg1"/>
                </a:solidFill>
                <a:latin typeface="+mj-lt"/>
              </a:rPr>
              <a:t>results</a:t>
            </a:r>
            <a:endParaRPr lang="it-IT" sz="4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Segnaposto contenuto 4" descr="Immagine che contiene schermata, testo, Policromia, modello&#10;&#10;Descrizione generata automaticamente">
            <a:extLst>
              <a:ext uri="{FF2B5EF4-FFF2-40B4-BE49-F238E27FC236}">
                <a16:creationId xmlns:a16="http://schemas.microsoft.com/office/drawing/2014/main" id="{C7AE8C9F-B486-D183-7322-1C66C758E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8" t="9814" r="13061" b="2043"/>
          <a:stretch/>
        </p:blipFill>
        <p:spPr>
          <a:xfrm>
            <a:off x="737419" y="1621574"/>
            <a:ext cx="3342966" cy="2822015"/>
          </a:xfrm>
        </p:spPr>
      </p:pic>
      <p:pic>
        <p:nvPicPr>
          <p:cNvPr id="4" name="Immagine 3" descr="Immagine che contiene testo, Spuntino, Cibi pronti, interno&#10;&#10;Descrizione generata automaticamente">
            <a:extLst>
              <a:ext uri="{FF2B5EF4-FFF2-40B4-BE49-F238E27FC236}">
                <a16:creationId xmlns:a16="http://schemas.microsoft.com/office/drawing/2014/main" id="{28415016-C09F-C7C6-1443-889E272B2F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0" y="4502915"/>
            <a:ext cx="2928794" cy="2295758"/>
          </a:xfrm>
          <a:prstGeom prst="rect">
            <a:avLst/>
          </a:prstGeom>
        </p:spPr>
      </p:pic>
      <p:pic>
        <p:nvPicPr>
          <p:cNvPr id="8" name="Immagine 7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1ACC2ADC-DF6A-B18A-A77D-53DA4EB45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3" y="3542205"/>
            <a:ext cx="5085663" cy="10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4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4830AA-5EA5-C518-3575-C6A8A3BB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800" b="1" i="1" dirty="0" err="1">
                <a:solidFill>
                  <a:srgbClr val="FFFFFF"/>
                </a:solidFill>
              </a:rPr>
              <a:t>Retrieval</a:t>
            </a:r>
            <a:endParaRPr lang="it-IT" sz="4800" b="1" i="1" dirty="0">
              <a:solidFill>
                <a:srgbClr val="FFFFFF"/>
              </a:solidFill>
            </a:endParaRPr>
          </a:p>
        </p:txBody>
      </p:sp>
      <p:pic>
        <p:nvPicPr>
          <p:cNvPr id="3" name="Segnaposto contenuto 4" descr="Immagine che contiene testo, schermata, cilindro, design&#10;&#10;Descrizione generata automaticamente">
            <a:extLst>
              <a:ext uri="{FF2B5EF4-FFF2-40B4-BE49-F238E27FC236}">
                <a16:creationId xmlns:a16="http://schemas.microsoft.com/office/drawing/2014/main" id="{0D87AA07-4C86-5009-4262-FAD13161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77" y="1515620"/>
            <a:ext cx="8016777" cy="38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CasellaDiTesto 8">
            <a:extLst>
              <a:ext uri="{FF2B5EF4-FFF2-40B4-BE49-F238E27FC236}">
                <a16:creationId xmlns:a16="http://schemas.microsoft.com/office/drawing/2014/main" id="{AA5A712F-2E9A-ED95-E23C-277FEF62C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433937"/>
              </p:ext>
            </p:extLst>
          </p:nvPr>
        </p:nvGraphicFramePr>
        <p:xfrm>
          <a:off x="5226993" y="1632459"/>
          <a:ext cx="6437745" cy="454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F3589B-56AC-7EAF-5E7D-ABA0A7518543}"/>
              </a:ext>
            </a:extLst>
          </p:cNvPr>
          <p:cNvSpPr txBox="1"/>
          <p:nvPr/>
        </p:nvSpPr>
        <p:spPr>
          <a:xfrm>
            <a:off x="609602" y="324852"/>
            <a:ext cx="8562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dirty="0" err="1">
                <a:solidFill>
                  <a:schemeClr val="bg1"/>
                </a:solidFill>
                <a:latin typeface="+mj-lt"/>
              </a:rPr>
              <a:t>Retrieval</a:t>
            </a:r>
            <a:r>
              <a:rPr lang="it-IT" sz="4400" b="1" i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it-IT" sz="4400" b="1" i="1" dirty="0" err="1">
                <a:solidFill>
                  <a:schemeClr val="bg1"/>
                </a:solidFill>
                <a:latin typeface="+mj-lt"/>
              </a:rPr>
              <a:t>results</a:t>
            </a:r>
            <a:endParaRPr lang="it-IT" sz="4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D8EC60B-9477-0FDA-439A-E146252C2D9D}"/>
              </a:ext>
            </a:extLst>
          </p:cNvPr>
          <p:cNvSpPr/>
          <p:nvPr/>
        </p:nvSpPr>
        <p:spPr>
          <a:xfrm>
            <a:off x="738909" y="1791855"/>
            <a:ext cx="3639127" cy="2253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Segnaposto contenuto 8" descr="Immagine che contiene bibita analcolica, bottiglia, estintore&#10;&#10;Descrizione generata automaticamente">
            <a:extLst>
              <a:ext uri="{FF2B5EF4-FFF2-40B4-BE49-F238E27FC236}">
                <a16:creationId xmlns:a16="http://schemas.microsoft.com/office/drawing/2014/main" id="{799CBC9D-113B-DBB3-F186-4A9B454A4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7" b="9961"/>
          <a:stretch/>
        </p:blipFill>
        <p:spPr>
          <a:xfrm>
            <a:off x="903456" y="1900313"/>
            <a:ext cx="3290237" cy="2004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ACFCAA5-4E42-5CD7-057D-0A8AAF97F3E8}"/>
              </a:ext>
            </a:extLst>
          </p:cNvPr>
          <p:cNvSpPr/>
          <p:nvPr/>
        </p:nvSpPr>
        <p:spPr>
          <a:xfrm>
            <a:off x="727006" y="4260935"/>
            <a:ext cx="3639127" cy="2253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bibita analcolica, bottiglia, Barattolo, birra&#10;&#10;Descrizione generata automaticamente">
            <a:extLst>
              <a:ext uri="{FF2B5EF4-FFF2-40B4-BE49-F238E27FC236}">
                <a16:creationId xmlns:a16="http://schemas.microsoft.com/office/drawing/2014/main" id="{31FEF17F-CCC8-B945-F47F-CEE1973955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 b="7620"/>
          <a:stretch/>
        </p:blipFill>
        <p:spPr>
          <a:xfrm>
            <a:off x="903456" y="4378984"/>
            <a:ext cx="3290237" cy="2017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180FB652-ECDC-87DE-2773-F0B2CC41CE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529" y="4416879"/>
            <a:ext cx="5330672" cy="14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4830AA-5EA5-C518-3575-C6A8A3BB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7" y="882419"/>
            <a:ext cx="360218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800" b="1" i="1" dirty="0">
                <a:solidFill>
                  <a:srgbClr val="FFFFFF"/>
                </a:solidFill>
              </a:rPr>
              <a:t>Future </a:t>
            </a:r>
            <a:r>
              <a:rPr lang="it-IT" sz="4800" b="1" i="1" dirty="0" err="1">
                <a:solidFill>
                  <a:srgbClr val="FFFFFF"/>
                </a:solidFill>
              </a:rPr>
              <a:t>developments</a:t>
            </a:r>
            <a:endParaRPr lang="it-IT" sz="4800" b="1" i="1" dirty="0">
              <a:solidFill>
                <a:srgbClr val="FFFFFF"/>
              </a:solidFill>
            </a:endParaRPr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F891E976-E2F5-F121-091B-54F8777A4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929325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881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From object detection to image captioning in retail environment</vt:lpstr>
      <vt:lpstr>Goals</vt:lpstr>
      <vt:lpstr>Object Detection</vt:lpstr>
      <vt:lpstr>Presentazione standard di PowerPoint</vt:lpstr>
      <vt:lpstr>Classification-Captioning</vt:lpstr>
      <vt:lpstr>Presentazione standard di PowerPoint</vt:lpstr>
      <vt:lpstr>Retrieval</vt:lpstr>
      <vt:lpstr>Presentazione standard di PowerPoint</vt:lpstr>
      <vt:lpstr>Future developments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COSIMO PAVONE</dc:creator>
  <cp:lastModifiedBy>COSIMO PAVONE</cp:lastModifiedBy>
  <cp:revision>44</cp:revision>
  <dcterms:created xsi:type="dcterms:W3CDTF">2023-07-17T12:42:46Z</dcterms:created>
  <dcterms:modified xsi:type="dcterms:W3CDTF">2023-07-17T14:44:17Z</dcterms:modified>
</cp:coreProperties>
</file>