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/>
    <p:restoredTop sz="94728"/>
  </p:normalViewPr>
  <p:slideViewPr>
    <p:cSldViewPr snapToGrid="0">
      <p:cViewPr>
        <p:scale>
          <a:sx n="120" d="100"/>
          <a:sy n="12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453E-0165-BA4F-848A-B918679C7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D46FD-0416-221C-7911-1B052DDBB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2BA72-E73A-1054-DE5F-EB40FC2F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AB23A-7028-A8BC-2379-3F050818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49D1-120C-AFE1-E819-FEAA13F2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8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7772-03BA-5E4C-0791-19487CE4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9FCDA-5D6B-0790-9B7D-8E194FBE1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57DFA-8B2A-E2D9-1D26-F62A3CB0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51016-8FC0-0FDB-830C-AF3ECD96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65482-65AF-D0B2-DCE4-174D55CD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5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2538E-81C9-8408-0A84-8F754CC72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2E8E4-C55B-D3FB-B617-458FC9F74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E21D9-4194-5AFF-5E2D-E6D00DA9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7167E-ED16-EE53-1CDE-CC60EC5D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87AB2-1506-22D5-B644-9A3BFB0E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5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41FC-89B7-3CE7-9482-7FE3F9CD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656A-FD9D-050F-C4C2-897AF9122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1135B-2E36-DD87-F47D-58217A27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8C7CE-45C8-BBBF-E0D8-4DEAFFA5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AFF15-A05E-567F-A58C-B9A7A663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5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9E6D-89A2-D6FD-F59C-A746BAE2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1AA3C-4FAB-4C6E-9523-0EAB75D1A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B7BB1-B2D8-7EE6-5B32-E9832219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24A2C-50F8-7A30-B87F-3C518478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2BFAE-3397-A2C0-D30D-B9F8625B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2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298F-111C-7FFD-002B-BD47C0C3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B2D6-94C7-8045-C40A-4148741ED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0546D-582F-F45F-636C-F7B70B9F9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77BE6-753D-0DCB-42C4-9A8F119D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7876E-25E5-40F9-55D3-A0FF2A1C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1B2E3-6D1A-317B-967B-94468416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5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B604-F0F9-BC07-AF59-709C2975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FF5A6-225F-9D58-7155-0388FA7A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97127-D491-939E-D964-ED6B44EDD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A8D38-3C81-6E86-2D56-046D6066C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43C12-B32A-22D5-A484-50FBCEEDA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DEFF4-2178-D183-3526-4C3538C8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7BAE8-4586-95C8-38B0-EB357078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CCCF0-7C1E-1C42-F264-DEF03B05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0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43DD-2967-37E8-F011-1B358C8C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BBAE0-E70A-3205-1D44-7D3CDD02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4A935-AEAE-4E26-8DD3-2509192C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3B8A8-DA3B-907F-3708-B0B100F1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3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81408-EB19-E752-288F-2825F93D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3D3D5-9746-7973-BF8E-71AF9A0A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5FD0B-5AA3-7E8A-8A15-94293B89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9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E2A2-BEB0-726A-EAE9-5C24C303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DA4CA-A8E6-2638-D515-C808A9824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11064-A392-594A-6516-882A42A7C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9A130-B496-64D2-1309-CA0E1DD0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3B402-8EA3-05CD-29D7-A2DBF168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DF4A0-8700-0863-62A1-5261F31F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2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7BC1-F59D-EBF5-0DD9-5848CB3B1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6BC666-B8EF-5C99-BFD3-A84186099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D3D7C-0939-7F39-CE77-50CE5365B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03924-9FA7-15BF-D699-43666533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1D171-2100-612D-636F-9B471F9C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99C80-ABFE-023B-E036-749B3788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0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296B3-46AB-98BA-2D28-9E73C237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07F0F-4759-047B-E4DC-200C40270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C4925-A904-8CB3-F488-CF597B259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E0F60-F98E-E04E-8062-CC04F8BA275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4DC35-29EB-7F2B-E99C-3D70797F4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28227-7A99-6BF9-E831-5CE10ED5C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6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E94D0753-3D0C-4BF5-830B-27E464FBF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74" b="95109" l="8824" r="96732">
                        <a14:foregroundMark x1="9150" y1="95380" x2="28431" y2="79348"/>
                        <a14:foregroundMark x1="28431" y1="79348" x2="29085" y2="78533"/>
                        <a14:foregroundMark x1="32026" y1="75543" x2="56863" y2="47554"/>
                        <a14:foregroundMark x1="45425" y1="3533" x2="55229" y2="25272"/>
                        <a14:foregroundMark x1="85948" y1="18207" x2="90850" y2="9511"/>
                        <a14:foregroundMark x1="88235" y1="2174" x2="79739" y2="17120"/>
                        <a14:foregroundMark x1="87582" y1="41848" x2="85948" y2="37772"/>
                        <a14:foregroundMark x1="88562" y1="29891" x2="96732" y2="260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2074" y="2862773"/>
            <a:ext cx="282974" cy="3403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0D3B08-BE18-31B1-2BDD-EE1DD8D46531}"/>
              </a:ext>
            </a:extLst>
          </p:cNvPr>
          <p:cNvSpPr txBox="1"/>
          <p:nvPr/>
        </p:nvSpPr>
        <p:spPr>
          <a:xfrm>
            <a:off x="445091" y="3180363"/>
            <a:ext cx="109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Fecundity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3B37DE-2DBF-909D-25D2-338A13F9F76E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1544879" y="3365029"/>
            <a:ext cx="105821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D04BF7-7432-E83C-98AC-6534D076937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544879" y="3365029"/>
            <a:ext cx="1887201" cy="319164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E88388-A6A5-79CF-C641-7488556154D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544879" y="796673"/>
            <a:ext cx="1887201" cy="256835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2BF655-2A98-64A7-2C79-5AE8D38E0701}"/>
              </a:ext>
            </a:extLst>
          </p:cNvPr>
          <p:cNvSpPr txBox="1"/>
          <p:nvPr/>
        </p:nvSpPr>
        <p:spPr>
          <a:xfrm>
            <a:off x="2603090" y="3041863"/>
            <a:ext cx="1294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 </a:t>
            </a:r>
          </a:p>
          <a:p>
            <a:r>
              <a:rPr lang="en-US" dirty="0"/>
              <a:t>interactions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DDFD17-433C-1DB5-A4BB-E6EDE0B20B84}"/>
              </a:ext>
            </a:extLst>
          </p:cNvPr>
          <p:cNvSpPr txBox="1"/>
          <p:nvPr/>
        </p:nvSpPr>
        <p:spPr>
          <a:xfrm>
            <a:off x="3385551" y="474208"/>
            <a:ext cx="1062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Intrinsic</a:t>
            </a:r>
          </a:p>
          <a:p>
            <a:r>
              <a:rPr lang="en-US" dirty="0"/>
              <a:t>fecundity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3F8D3A-321F-C13B-874E-DECC12539F0B}"/>
              </a:ext>
            </a:extLst>
          </p:cNvPr>
          <p:cNvSpPr txBox="1"/>
          <p:nvPr/>
        </p:nvSpPr>
        <p:spPr>
          <a:xfrm>
            <a:off x="3432080" y="6207457"/>
            <a:ext cx="1403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Higher-order</a:t>
            </a:r>
          </a:p>
          <a:p>
            <a:r>
              <a:rPr lang="en-US" dirty="0"/>
              <a:t>interactions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AAF3AA-F93B-B521-F263-8732141EDEE8}"/>
              </a:ext>
            </a:extLst>
          </p:cNvPr>
          <p:cNvCxnSpPr>
            <a:cxnSpLocks/>
            <a:stCxn id="26" idx="3"/>
            <a:endCxn id="36" idx="1"/>
          </p:cNvCxnSpPr>
          <p:nvPr/>
        </p:nvCxnSpPr>
        <p:spPr>
          <a:xfrm flipV="1">
            <a:off x="3897290" y="2019547"/>
            <a:ext cx="1012953" cy="134548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5D31CC-0480-A547-82A6-6BB479E1A1CA}"/>
              </a:ext>
            </a:extLst>
          </p:cNvPr>
          <p:cNvCxnSpPr>
            <a:cxnSpLocks/>
            <a:stCxn id="26" idx="3"/>
            <a:endCxn id="37" idx="1"/>
          </p:cNvCxnSpPr>
          <p:nvPr/>
        </p:nvCxnSpPr>
        <p:spPr>
          <a:xfrm>
            <a:off x="3897290" y="3365029"/>
            <a:ext cx="1195340" cy="15579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3F488F-2129-8219-6349-D26725162CA4}"/>
              </a:ext>
            </a:extLst>
          </p:cNvPr>
          <p:cNvCxnSpPr>
            <a:cxnSpLocks/>
            <a:stCxn id="26" idx="3"/>
            <a:endCxn id="38" idx="1"/>
          </p:cNvCxnSpPr>
          <p:nvPr/>
        </p:nvCxnSpPr>
        <p:spPr>
          <a:xfrm>
            <a:off x="3897290" y="3365029"/>
            <a:ext cx="1181812" cy="150062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EC7B86F-FB09-1990-9415-A9C69BB3907E}"/>
              </a:ext>
            </a:extLst>
          </p:cNvPr>
          <p:cNvSpPr txBox="1"/>
          <p:nvPr/>
        </p:nvSpPr>
        <p:spPr>
          <a:xfrm>
            <a:off x="4910243" y="1834881"/>
            <a:ext cx="12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Plant-plant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784EA9-59B7-8544-092C-0CD860E28E6D}"/>
              </a:ext>
            </a:extLst>
          </p:cNvPr>
          <p:cNvSpPr txBox="1"/>
          <p:nvPr/>
        </p:nvSpPr>
        <p:spPr>
          <a:xfrm>
            <a:off x="5092630" y="3195942"/>
            <a:ext cx="120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Plant-</a:t>
            </a:r>
            <a:r>
              <a:rPr lang="en-US" dirty="0" err="1"/>
              <a:t>Fv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FA7BE0-41D9-AC60-F82B-D281427041B6}"/>
              </a:ext>
            </a:extLst>
          </p:cNvPr>
          <p:cNvSpPr txBox="1"/>
          <p:nvPr/>
        </p:nvSpPr>
        <p:spPr>
          <a:xfrm>
            <a:off x="5079102" y="4680986"/>
            <a:ext cx="109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Plant-H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C0FAE2-5E8E-FFF0-00FD-B446795D9652}"/>
              </a:ext>
            </a:extLst>
          </p:cNvPr>
          <p:cNvSpPr txBox="1"/>
          <p:nvPr/>
        </p:nvSpPr>
        <p:spPr>
          <a:xfrm>
            <a:off x="5751594" y="6332119"/>
            <a:ext cx="139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Plant-plant-X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07724EC-EFE1-BBEB-EE11-0CD550A5CCFD}"/>
              </a:ext>
            </a:extLst>
          </p:cNvPr>
          <p:cNvCxnSpPr>
            <a:cxnSpLocks/>
            <a:stCxn id="36" idx="3"/>
            <a:endCxn id="51" idx="1"/>
          </p:cNvCxnSpPr>
          <p:nvPr/>
        </p:nvCxnSpPr>
        <p:spPr>
          <a:xfrm flipV="1">
            <a:off x="6119100" y="2012063"/>
            <a:ext cx="730861" cy="748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D705DA3-A5F3-1062-5461-2E70B3C49EA9}"/>
              </a:ext>
            </a:extLst>
          </p:cNvPr>
          <p:cNvSpPr txBox="1"/>
          <p:nvPr/>
        </p:nvSpPr>
        <p:spPr>
          <a:xfrm>
            <a:off x="6849961" y="1827397"/>
            <a:ext cx="186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Generic effect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8A6E73-F9DF-CB0B-59EE-A0881EC41107}"/>
              </a:ext>
            </a:extLst>
          </p:cNvPr>
          <p:cNvSpPr txBox="1"/>
          <p:nvPr/>
        </p:nvSpPr>
        <p:spPr>
          <a:xfrm>
            <a:off x="6849961" y="2381621"/>
            <a:ext cx="1758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Species- specific </a:t>
            </a:r>
          </a:p>
          <a:p>
            <a:r>
              <a:rPr lang="en-US" dirty="0"/>
              <a:t>effect</a:t>
            </a:r>
          </a:p>
        </p:txBody>
      </p:sp>
      <p:pic>
        <p:nvPicPr>
          <p:cNvPr id="56" name="Picture 55" descr="A group of pink flowers&#10;&#10;Description automatically generated with medium confidence">
            <a:extLst>
              <a:ext uri="{FF2B5EF4-FFF2-40B4-BE49-F238E27FC236}">
                <a16:creationId xmlns:a16="http://schemas.microsoft.com/office/drawing/2014/main" id="{AB8CC78B-8B86-1B37-6F29-9A3330AA727E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8671378" y="1554641"/>
            <a:ext cx="384261" cy="58018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9" name="Picture 58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192BA0D9-0C31-2154-D9C4-ABB22050E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91" y="2252914"/>
            <a:ext cx="695647" cy="90843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3A9FC527-E5C9-D72E-D544-65D1965166BE}"/>
              </a:ext>
            </a:extLst>
          </p:cNvPr>
          <p:cNvSpPr txBox="1"/>
          <p:nvPr/>
        </p:nvSpPr>
        <p:spPr>
          <a:xfrm>
            <a:off x="6916070" y="844427"/>
            <a:ext cx="132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Intraspecific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8E550485-DA94-9AA4-4516-4C0EB6016791}"/>
              </a:ext>
            </a:extLst>
          </p:cNvPr>
          <p:cNvSpPr/>
          <p:nvPr/>
        </p:nvSpPr>
        <p:spPr>
          <a:xfrm rot="20700559">
            <a:off x="425952" y="2475490"/>
            <a:ext cx="914400" cy="914400"/>
          </a:xfrm>
          <a:prstGeom prst="arc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F8276D9-908D-074A-4828-11E780C57CF9}"/>
              </a:ext>
            </a:extLst>
          </p:cNvPr>
          <p:cNvCxnSpPr>
            <a:cxnSpLocks/>
            <a:stCxn id="36" idx="3"/>
            <a:endCxn id="52" idx="1"/>
          </p:cNvCxnSpPr>
          <p:nvPr/>
        </p:nvCxnSpPr>
        <p:spPr>
          <a:xfrm>
            <a:off x="6119100" y="2019547"/>
            <a:ext cx="730861" cy="68524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724248-D055-BDD8-BE14-F7D12B6FC065}"/>
              </a:ext>
            </a:extLst>
          </p:cNvPr>
          <p:cNvCxnSpPr>
            <a:cxnSpLocks/>
            <a:stCxn id="36" idx="3"/>
            <a:endCxn id="60" idx="1"/>
          </p:cNvCxnSpPr>
          <p:nvPr/>
        </p:nvCxnSpPr>
        <p:spPr>
          <a:xfrm flipV="1">
            <a:off x="6119100" y="1029093"/>
            <a:ext cx="796970" cy="99045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87FA1F71-EA09-5722-4A91-ED41E56F1286}"/>
              </a:ext>
            </a:extLst>
          </p:cNvPr>
          <p:cNvSpPr/>
          <p:nvPr/>
        </p:nvSpPr>
        <p:spPr>
          <a:xfrm>
            <a:off x="8209800" y="579325"/>
            <a:ext cx="1299563" cy="620909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774CB76F-CCED-9D8B-C5B8-1C44351F7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7402" y="12673"/>
            <a:ext cx="695647" cy="908434"/>
          </a:xfrm>
          <a:prstGeom prst="rect">
            <a:avLst/>
          </a:prstGeom>
        </p:spPr>
      </p:pic>
      <p:pic>
        <p:nvPicPr>
          <p:cNvPr id="94" name="Picture 93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8ABE28B4-35B8-AD7E-5D23-8D512D889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4337" y="375096"/>
            <a:ext cx="479269" cy="615896"/>
          </a:xfrm>
          <a:prstGeom prst="rect">
            <a:avLst/>
          </a:prstGeom>
        </p:spPr>
      </p:pic>
      <p:pic>
        <p:nvPicPr>
          <p:cNvPr id="95" name="Picture 94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A5555E80-3FBC-DDC5-C3E3-85F4E10E5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8444" y="404632"/>
            <a:ext cx="479269" cy="615896"/>
          </a:xfrm>
          <a:prstGeom prst="rect">
            <a:avLst/>
          </a:prstGeom>
        </p:spPr>
      </p:pic>
      <p:pic>
        <p:nvPicPr>
          <p:cNvPr id="96" name="Picture 95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B6F7C197-224D-1A2D-6456-74EA0B3F0F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4424" y="523623"/>
            <a:ext cx="479269" cy="615896"/>
          </a:xfrm>
          <a:prstGeom prst="rect">
            <a:avLst/>
          </a:prstGeom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D5954D67-E9EC-0413-E110-4464317E1189}"/>
              </a:ext>
            </a:extLst>
          </p:cNvPr>
          <p:cNvSpPr/>
          <p:nvPr/>
        </p:nvSpPr>
        <p:spPr>
          <a:xfrm>
            <a:off x="4397495" y="687311"/>
            <a:ext cx="1299563" cy="620909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8" name="Picture 97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8B31E2B4-119B-563E-3B10-2906FD32D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5097" y="303212"/>
            <a:ext cx="695647" cy="908434"/>
          </a:xfrm>
          <a:prstGeom prst="rect">
            <a:avLst/>
          </a:prstGeom>
        </p:spPr>
      </p:pic>
      <p:sp>
        <p:nvSpPr>
          <p:cNvPr id="101" name="Oval 100">
            <a:extLst>
              <a:ext uri="{FF2B5EF4-FFF2-40B4-BE49-F238E27FC236}">
                <a16:creationId xmlns:a16="http://schemas.microsoft.com/office/drawing/2014/main" id="{CD332D5A-0B5D-EA27-12A7-ECA741F1650C}"/>
              </a:ext>
            </a:extLst>
          </p:cNvPr>
          <p:cNvSpPr/>
          <p:nvPr/>
        </p:nvSpPr>
        <p:spPr>
          <a:xfrm>
            <a:off x="8641330" y="1731513"/>
            <a:ext cx="1299563" cy="620909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Picture 107" descr="A plant with long stems&#10;&#10;Description automatically generated">
            <a:extLst>
              <a:ext uri="{FF2B5EF4-FFF2-40B4-BE49-F238E27FC236}">
                <a16:creationId xmlns:a16="http://schemas.microsoft.com/office/drawing/2014/main" id="{15B2313D-D80E-D71E-FBE0-0E1FD326E25D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 flipH="1">
            <a:off x="8881586" y="1203073"/>
            <a:ext cx="319218" cy="815233"/>
          </a:xfrm>
          <a:prstGeom prst="rect">
            <a:avLst/>
          </a:prstGeom>
        </p:spPr>
      </p:pic>
      <p:pic>
        <p:nvPicPr>
          <p:cNvPr id="110" name="Picture 109" descr="A yellow flowers on a black background&#10;&#10;Description automatically generated">
            <a:extLst>
              <a:ext uri="{FF2B5EF4-FFF2-40B4-BE49-F238E27FC236}">
                <a16:creationId xmlns:a16="http://schemas.microsoft.com/office/drawing/2014/main" id="{63CF0213-3225-997C-78B5-8F014924A016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9423721" y="1390227"/>
            <a:ext cx="547220" cy="754276"/>
          </a:xfrm>
          <a:prstGeom prst="rect">
            <a:avLst/>
          </a:prstGeom>
        </p:spPr>
      </p:pic>
      <p:pic>
        <p:nvPicPr>
          <p:cNvPr id="111" name="Picture 110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D5C626E6-E2EE-785E-0978-A27F7C4EC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8932" y="1164861"/>
            <a:ext cx="695647" cy="908434"/>
          </a:xfrm>
          <a:prstGeom prst="rect">
            <a:avLst/>
          </a:prstGeom>
        </p:spPr>
      </p:pic>
      <p:pic>
        <p:nvPicPr>
          <p:cNvPr id="112" name="Picture 111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1FD83227-53F8-0577-F4F1-E6FC8AD28248}"/>
              </a:ext>
            </a:extLst>
          </p:cNvPr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8999188" y="1675379"/>
            <a:ext cx="533458" cy="620908"/>
          </a:xfrm>
          <a:prstGeom prst="rect">
            <a:avLst/>
          </a:prstGeom>
        </p:spPr>
      </p:pic>
      <p:pic>
        <p:nvPicPr>
          <p:cNvPr id="119" name="Picture 118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FF5F8E1E-8648-4D8C-E529-075FFA951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3103" y="2333941"/>
            <a:ext cx="479972" cy="636959"/>
          </a:xfrm>
          <a:prstGeom prst="rect">
            <a:avLst/>
          </a:prstGeom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F415625-9639-3B24-C601-F6BF87E24731}"/>
              </a:ext>
            </a:extLst>
          </p:cNvPr>
          <p:cNvCxnSpPr>
            <a:cxnSpLocks/>
            <a:endCxn id="119" idx="3"/>
          </p:cNvCxnSpPr>
          <p:nvPr/>
        </p:nvCxnSpPr>
        <p:spPr>
          <a:xfrm flipH="1">
            <a:off x="8873075" y="2648529"/>
            <a:ext cx="535622" cy="38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2FE501B-61EB-C93B-39DD-009A937856CA}"/>
              </a:ext>
            </a:extLst>
          </p:cNvPr>
          <p:cNvCxnSpPr>
            <a:cxnSpLocks/>
            <a:stCxn id="37" idx="3"/>
            <a:endCxn id="129" idx="1"/>
          </p:cNvCxnSpPr>
          <p:nvPr/>
        </p:nvCxnSpPr>
        <p:spPr>
          <a:xfrm flipV="1">
            <a:off x="6301486" y="3372818"/>
            <a:ext cx="536862" cy="779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23A72301-EABD-6043-E378-3A83D59151D9}"/>
              </a:ext>
            </a:extLst>
          </p:cNvPr>
          <p:cNvSpPr txBox="1"/>
          <p:nvPr/>
        </p:nvSpPr>
        <p:spPr>
          <a:xfrm>
            <a:off x="6838348" y="3049652"/>
            <a:ext cx="966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Generic </a:t>
            </a:r>
          </a:p>
          <a:p>
            <a:r>
              <a:rPr lang="en-US" dirty="0"/>
              <a:t>effect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BA0BE6F-8E91-B2E0-2159-FB3962458532}"/>
              </a:ext>
            </a:extLst>
          </p:cNvPr>
          <p:cNvSpPr txBox="1"/>
          <p:nvPr/>
        </p:nvSpPr>
        <p:spPr>
          <a:xfrm>
            <a:off x="6816781" y="3851971"/>
            <a:ext cx="1758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Species- specific </a:t>
            </a:r>
          </a:p>
          <a:p>
            <a:r>
              <a:rPr lang="en-US" dirty="0"/>
              <a:t>effect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0853569-42D1-DB15-D43A-334D36755004}"/>
              </a:ext>
            </a:extLst>
          </p:cNvPr>
          <p:cNvCxnSpPr>
            <a:cxnSpLocks/>
            <a:stCxn id="37" idx="3"/>
            <a:endCxn id="130" idx="1"/>
          </p:cNvCxnSpPr>
          <p:nvPr/>
        </p:nvCxnSpPr>
        <p:spPr>
          <a:xfrm>
            <a:off x="6301486" y="3380608"/>
            <a:ext cx="515295" cy="794529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C97F064-E4B7-90AC-8BE5-F2CDB9EC881C}"/>
              </a:ext>
            </a:extLst>
          </p:cNvPr>
          <p:cNvCxnSpPr>
            <a:cxnSpLocks/>
            <a:endCxn id="162" idx="1"/>
          </p:cNvCxnSpPr>
          <p:nvPr/>
        </p:nvCxnSpPr>
        <p:spPr>
          <a:xfrm flipV="1">
            <a:off x="6208361" y="4833785"/>
            <a:ext cx="560947" cy="1152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D7D829D-E900-1F53-8E47-41AA5D337BE9}"/>
              </a:ext>
            </a:extLst>
          </p:cNvPr>
          <p:cNvSpPr txBox="1"/>
          <p:nvPr/>
        </p:nvSpPr>
        <p:spPr>
          <a:xfrm>
            <a:off x="6769308" y="4510619"/>
            <a:ext cx="966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Generic </a:t>
            </a:r>
          </a:p>
          <a:p>
            <a:r>
              <a:rPr lang="en-US" dirty="0"/>
              <a:t>effect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27A0CE9-3ACB-8A44-E31B-700C8B9172EA}"/>
              </a:ext>
            </a:extLst>
          </p:cNvPr>
          <p:cNvSpPr txBox="1"/>
          <p:nvPr/>
        </p:nvSpPr>
        <p:spPr>
          <a:xfrm>
            <a:off x="6747741" y="5271624"/>
            <a:ext cx="1758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Species- specific </a:t>
            </a:r>
          </a:p>
          <a:p>
            <a:r>
              <a:rPr lang="en-US" dirty="0"/>
              <a:t>effect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5194922-7A2D-0DDF-4594-24C00D5FF839}"/>
              </a:ext>
            </a:extLst>
          </p:cNvPr>
          <p:cNvCxnSpPr>
            <a:cxnSpLocks/>
            <a:endCxn id="163" idx="1"/>
          </p:cNvCxnSpPr>
          <p:nvPr/>
        </p:nvCxnSpPr>
        <p:spPr>
          <a:xfrm>
            <a:off x="6208361" y="4845305"/>
            <a:ext cx="539380" cy="74948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5" name="Picture 164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3F6CCED9-88B5-613A-2D71-5D02B7580A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4266" t="67628" r="-1" b="-1"/>
          <a:stretch/>
        </p:blipFill>
        <p:spPr>
          <a:xfrm>
            <a:off x="7445648" y="4603641"/>
            <a:ext cx="1405591" cy="569897"/>
          </a:xfrm>
          <a:prstGeom prst="rect">
            <a:avLst/>
          </a:prstGeom>
        </p:spPr>
      </p:pic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E732E0F6-AF18-A234-3982-B210587246FE}"/>
              </a:ext>
            </a:extLst>
          </p:cNvPr>
          <p:cNvCxnSpPr>
            <a:cxnSpLocks/>
            <a:stCxn id="28" idx="3"/>
            <a:endCxn id="40" idx="1"/>
          </p:cNvCxnSpPr>
          <p:nvPr/>
        </p:nvCxnSpPr>
        <p:spPr>
          <a:xfrm flipV="1">
            <a:off x="4835285" y="6516785"/>
            <a:ext cx="916309" cy="1383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8" name="Picture 187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E1711132-F643-6C27-49F5-DE72E1812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6302" y="6279966"/>
            <a:ext cx="383538" cy="500856"/>
          </a:xfrm>
          <a:prstGeom prst="rect">
            <a:avLst/>
          </a:prstGeom>
        </p:spPr>
      </p:pic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55FB06AC-8DCB-3300-F37D-BFEC3F9C06C7}"/>
              </a:ext>
            </a:extLst>
          </p:cNvPr>
          <p:cNvCxnSpPr>
            <a:cxnSpLocks/>
          </p:cNvCxnSpPr>
          <p:nvPr/>
        </p:nvCxnSpPr>
        <p:spPr>
          <a:xfrm flipH="1">
            <a:off x="7619840" y="6625782"/>
            <a:ext cx="685508" cy="1922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2" name="Graphic 191" descr="Bee outline">
            <a:extLst>
              <a:ext uri="{FF2B5EF4-FFF2-40B4-BE49-F238E27FC236}">
                <a16:creationId xmlns:a16="http://schemas.microsoft.com/office/drawing/2014/main" id="{8DA4DFE0-BFC5-BA37-DFA9-5CE39154E2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82758" y="3225954"/>
            <a:ext cx="585675" cy="585675"/>
          </a:xfrm>
          <a:prstGeom prst="rect">
            <a:avLst/>
          </a:prstGeom>
        </p:spPr>
      </p:pic>
      <p:pic>
        <p:nvPicPr>
          <p:cNvPr id="199" name="Picture 198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C0E6C2D4-BADF-D419-447B-296302984A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433" t="2" r="42322" b="71760"/>
          <a:stretch/>
        </p:blipFill>
        <p:spPr>
          <a:xfrm>
            <a:off x="8368633" y="3916969"/>
            <a:ext cx="610286" cy="620909"/>
          </a:xfrm>
          <a:prstGeom prst="rect">
            <a:avLst/>
          </a:prstGeom>
        </p:spPr>
      </p:pic>
      <p:pic>
        <p:nvPicPr>
          <p:cNvPr id="203" name="Picture 202" descr="A close up of a bee&#10;&#10;Description automatically generated">
            <a:extLst>
              <a:ext uri="{FF2B5EF4-FFF2-40B4-BE49-F238E27FC236}">
                <a16:creationId xmlns:a16="http://schemas.microsoft.com/office/drawing/2014/main" id="{BD229309-D8B3-DA96-DC7A-BF15165104E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5648" t="5920"/>
          <a:stretch/>
        </p:blipFill>
        <p:spPr>
          <a:xfrm rot="19007941">
            <a:off x="9158225" y="3875031"/>
            <a:ext cx="478181" cy="480618"/>
          </a:xfrm>
          <a:prstGeom prst="rect">
            <a:avLst/>
          </a:prstGeom>
        </p:spPr>
      </p:pic>
      <p:sp>
        <p:nvSpPr>
          <p:cNvPr id="206" name="Freeform 205">
            <a:extLst>
              <a:ext uri="{FF2B5EF4-FFF2-40B4-BE49-F238E27FC236}">
                <a16:creationId xmlns:a16="http://schemas.microsoft.com/office/drawing/2014/main" id="{5795B63E-81F1-946D-1017-DA620C097895}"/>
              </a:ext>
            </a:extLst>
          </p:cNvPr>
          <p:cNvSpPr/>
          <p:nvPr/>
        </p:nvSpPr>
        <p:spPr>
          <a:xfrm>
            <a:off x="8605506" y="3681313"/>
            <a:ext cx="852819" cy="490637"/>
          </a:xfrm>
          <a:custGeom>
            <a:avLst/>
            <a:gdLst>
              <a:gd name="connsiteX0" fmla="*/ 581357 w 852819"/>
              <a:gd name="connsiteY0" fmla="*/ 490637 h 490637"/>
              <a:gd name="connsiteX1" fmla="*/ 352757 w 852819"/>
              <a:gd name="connsiteY1" fmla="*/ 304900 h 490637"/>
              <a:gd name="connsiteX2" fmla="*/ 224169 w 852819"/>
              <a:gd name="connsiteY2" fmla="*/ 290612 h 490637"/>
              <a:gd name="connsiteX3" fmla="*/ 309894 w 852819"/>
              <a:gd name="connsiteY3" fmla="*/ 404912 h 490637"/>
              <a:gd name="connsiteX4" fmla="*/ 438482 w 852819"/>
              <a:gd name="connsiteY4" fmla="*/ 190600 h 490637"/>
              <a:gd name="connsiteX5" fmla="*/ 238457 w 852819"/>
              <a:gd name="connsiteY5" fmla="*/ 90587 h 490637"/>
              <a:gd name="connsiteX6" fmla="*/ 9857 w 852819"/>
              <a:gd name="connsiteY6" fmla="*/ 219175 h 490637"/>
              <a:gd name="connsiteX7" fmla="*/ 38432 w 852819"/>
              <a:gd name="connsiteY7" fmla="*/ 333475 h 490637"/>
              <a:gd name="connsiteX8" fmla="*/ 124157 w 852819"/>
              <a:gd name="connsiteY8" fmla="*/ 262037 h 490637"/>
              <a:gd name="connsiteX9" fmla="*/ 267032 w 852819"/>
              <a:gd name="connsiteY9" fmla="*/ 19150 h 490637"/>
              <a:gd name="connsiteX10" fmla="*/ 852819 w 852819"/>
              <a:gd name="connsiteY10" fmla="*/ 33437 h 49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2819" h="490637">
                <a:moveTo>
                  <a:pt x="581357" y="490637"/>
                </a:moveTo>
                <a:cubicBezTo>
                  <a:pt x="496822" y="414437"/>
                  <a:pt x="412288" y="338237"/>
                  <a:pt x="352757" y="304900"/>
                </a:cubicBezTo>
                <a:cubicBezTo>
                  <a:pt x="293226" y="271563"/>
                  <a:pt x="231313" y="273943"/>
                  <a:pt x="224169" y="290612"/>
                </a:cubicBezTo>
                <a:cubicBezTo>
                  <a:pt x="217025" y="307281"/>
                  <a:pt x="274175" y="421581"/>
                  <a:pt x="309894" y="404912"/>
                </a:cubicBezTo>
                <a:cubicBezTo>
                  <a:pt x="345613" y="388243"/>
                  <a:pt x="450388" y="242987"/>
                  <a:pt x="438482" y="190600"/>
                </a:cubicBezTo>
                <a:cubicBezTo>
                  <a:pt x="426576" y="138213"/>
                  <a:pt x="309894" y="85824"/>
                  <a:pt x="238457" y="90587"/>
                </a:cubicBezTo>
                <a:cubicBezTo>
                  <a:pt x="167019" y="95349"/>
                  <a:pt x="43194" y="178694"/>
                  <a:pt x="9857" y="219175"/>
                </a:cubicBezTo>
                <a:cubicBezTo>
                  <a:pt x="-23481" y="259656"/>
                  <a:pt x="38432" y="333475"/>
                  <a:pt x="38432" y="333475"/>
                </a:cubicBezTo>
                <a:cubicBezTo>
                  <a:pt x="57482" y="340619"/>
                  <a:pt x="86057" y="314424"/>
                  <a:pt x="124157" y="262037"/>
                </a:cubicBezTo>
                <a:cubicBezTo>
                  <a:pt x="162257" y="209650"/>
                  <a:pt x="145588" y="57250"/>
                  <a:pt x="267032" y="19150"/>
                </a:cubicBezTo>
                <a:cubicBezTo>
                  <a:pt x="388476" y="-18950"/>
                  <a:pt x="620647" y="7243"/>
                  <a:pt x="852819" y="3343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" name="Picture 208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B5EB0D56-7C77-C21E-E1F4-A53DCE6BEC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433" t="2" r="42322" b="71760"/>
          <a:stretch/>
        </p:blipFill>
        <p:spPr>
          <a:xfrm>
            <a:off x="7551638" y="3298110"/>
            <a:ext cx="610286" cy="620909"/>
          </a:xfrm>
          <a:prstGeom prst="rect">
            <a:avLst/>
          </a:prstGeom>
        </p:spPr>
      </p:pic>
      <p:sp>
        <p:nvSpPr>
          <p:cNvPr id="210" name="Freeform 209">
            <a:extLst>
              <a:ext uri="{FF2B5EF4-FFF2-40B4-BE49-F238E27FC236}">
                <a16:creationId xmlns:a16="http://schemas.microsoft.com/office/drawing/2014/main" id="{B9ACC1A9-DE10-3318-2BDF-E1DF6242641D}"/>
              </a:ext>
            </a:extLst>
          </p:cNvPr>
          <p:cNvSpPr/>
          <p:nvPr/>
        </p:nvSpPr>
        <p:spPr>
          <a:xfrm>
            <a:off x="7788511" y="3062454"/>
            <a:ext cx="852819" cy="490637"/>
          </a:xfrm>
          <a:custGeom>
            <a:avLst/>
            <a:gdLst>
              <a:gd name="connsiteX0" fmla="*/ 581357 w 852819"/>
              <a:gd name="connsiteY0" fmla="*/ 490637 h 490637"/>
              <a:gd name="connsiteX1" fmla="*/ 352757 w 852819"/>
              <a:gd name="connsiteY1" fmla="*/ 304900 h 490637"/>
              <a:gd name="connsiteX2" fmla="*/ 224169 w 852819"/>
              <a:gd name="connsiteY2" fmla="*/ 290612 h 490637"/>
              <a:gd name="connsiteX3" fmla="*/ 309894 w 852819"/>
              <a:gd name="connsiteY3" fmla="*/ 404912 h 490637"/>
              <a:gd name="connsiteX4" fmla="*/ 438482 w 852819"/>
              <a:gd name="connsiteY4" fmla="*/ 190600 h 490637"/>
              <a:gd name="connsiteX5" fmla="*/ 238457 w 852819"/>
              <a:gd name="connsiteY5" fmla="*/ 90587 h 490637"/>
              <a:gd name="connsiteX6" fmla="*/ 9857 w 852819"/>
              <a:gd name="connsiteY6" fmla="*/ 219175 h 490637"/>
              <a:gd name="connsiteX7" fmla="*/ 38432 w 852819"/>
              <a:gd name="connsiteY7" fmla="*/ 333475 h 490637"/>
              <a:gd name="connsiteX8" fmla="*/ 124157 w 852819"/>
              <a:gd name="connsiteY8" fmla="*/ 262037 h 490637"/>
              <a:gd name="connsiteX9" fmla="*/ 267032 w 852819"/>
              <a:gd name="connsiteY9" fmla="*/ 19150 h 490637"/>
              <a:gd name="connsiteX10" fmla="*/ 852819 w 852819"/>
              <a:gd name="connsiteY10" fmla="*/ 33437 h 49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2819" h="490637">
                <a:moveTo>
                  <a:pt x="581357" y="490637"/>
                </a:moveTo>
                <a:cubicBezTo>
                  <a:pt x="496822" y="414437"/>
                  <a:pt x="412288" y="338237"/>
                  <a:pt x="352757" y="304900"/>
                </a:cubicBezTo>
                <a:cubicBezTo>
                  <a:pt x="293226" y="271563"/>
                  <a:pt x="231313" y="273943"/>
                  <a:pt x="224169" y="290612"/>
                </a:cubicBezTo>
                <a:cubicBezTo>
                  <a:pt x="217025" y="307281"/>
                  <a:pt x="274175" y="421581"/>
                  <a:pt x="309894" y="404912"/>
                </a:cubicBezTo>
                <a:cubicBezTo>
                  <a:pt x="345613" y="388243"/>
                  <a:pt x="450388" y="242987"/>
                  <a:pt x="438482" y="190600"/>
                </a:cubicBezTo>
                <a:cubicBezTo>
                  <a:pt x="426576" y="138213"/>
                  <a:pt x="309894" y="85824"/>
                  <a:pt x="238457" y="90587"/>
                </a:cubicBezTo>
                <a:cubicBezTo>
                  <a:pt x="167019" y="95349"/>
                  <a:pt x="43194" y="178694"/>
                  <a:pt x="9857" y="219175"/>
                </a:cubicBezTo>
                <a:cubicBezTo>
                  <a:pt x="-23481" y="259656"/>
                  <a:pt x="38432" y="333475"/>
                  <a:pt x="38432" y="333475"/>
                </a:cubicBezTo>
                <a:cubicBezTo>
                  <a:pt x="57482" y="340619"/>
                  <a:pt x="86057" y="314424"/>
                  <a:pt x="124157" y="262037"/>
                </a:cubicBezTo>
                <a:cubicBezTo>
                  <a:pt x="162257" y="209650"/>
                  <a:pt x="145588" y="57250"/>
                  <a:pt x="267032" y="19150"/>
                </a:cubicBezTo>
                <a:cubicBezTo>
                  <a:pt x="388476" y="-18950"/>
                  <a:pt x="620647" y="7243"/>
                  <a:pt x="852819" y="3343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3" name="Graphic 222" descr="Ladybug with solid fill">
            <a:extLst>
              <a:ext uri="{FF2B5EF4-FFF2-40B4-BE49-F238E27FC236}">
                <a16:creationId xmlns:a16="http://schemas.microsoft.com/office/drawing/2014/main" id="{FD3F00C2-BE3A-A714-279E-6304C5C760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9009770">
            <a:off x="7815574" y="4693529"/>
            <a:ext cx="465306" cy="465306"/>
          </a:xfrm>
          <a:prstGeom prst="rect">
            <a:avLst/>
          </a:prstGeom>
        </p:spPr>
      </p:pic>
      <p:pic>
        <p:nvPicPr>
          <p:cNvPr id="225" name="Graphic 224" descr="Beetle with solid fill">
            <a:extLst>
              <a:ext uri="{FF2B5EF4-FFF2-40B4-BE49-F238E27FC236}">
                <a16:creationId xmlns:a16="http://schemas.microsoft.com/office/drawing/2014/main" id="{8B6E42B1-B8EA-CCBE-4B25-82E115912E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310277">
            <a:off x="8349682" y="4719842"/>
            <a:ext cx="445043" cy="445043"/>
          </a:xfrm>
          <a:prstGeom prst="rect">
            <a:avLst/>
          </a:prstGeom>
        </p:spPr>
      </p:pic>
      <p:pic>
        <p:nvPicPr>
          <p:cNvPr id="226" name="Picture 225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4A68C3F2-0C49-13FD-1FF6-B341BCF89F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4266" t="67628" r="-1" b="-1"/>
          <a:stretch/>
        </p:blipFill>
        <p:spPr>
          <a:xfrm>
            <a:off x="8127055" y="5255036"/>
            <a:ext cx="1405591" cy="569897"/>
          </a:xfrm>
          <a:prstGeom prst="rect">
            <a:avLst/>
          </a:prstGeom>
        </p:spPr>
      </p:pic>
      <p:pic>
        <p:nvPicPr>
          <p:cNvPr id="232" name="Picture 231" descr="A close up of a bee&#10;&#10;Description automatically generated">
            <a:extLst>
              <a:ext uri="{FF2B5EF4-FFF2-40B4-BE49-F238E27FC236}">
                <a16:creationId xmlns:a16="http://schemas.microsoft.com/office/drawing/2014/main" id="{398178C7-AB5E-31D4-FFA6-5ED0427F59E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5648" t="5920"/>
          <a:stretch/>
        </p:blipFill>
        <p:spPr>
          <a:xfrm rot="19007941">
            <a:off x="7723503" y="5758939"/>
            <a:ext cx="478181" cy="480618"/>
          </a:xfrm>
          <a:prstGeom prst="rect">
            <a:avLst/>
          </a:prstGeom>
        </p:spPr>
      </p:pic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9526693C-8FBA-3A09-7BBA-FE0B92569768}"/>
              </a:ext>
            </a:extLst>
          </p:cNvPr>
          <p:cNvCxnSpPr>
            <a:cxnSpLocks/>
          </p:cNvCxnSpPr>
          <p:nvPr/>
        </p:nvCxnSpPr>
        <p:spPr>
          <a:xfrm>
            <a:off x="7979450" y="6211783"/>
            <a:ext cx="0" cy="34489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8" name="Picture 237" descr="A yellow flowers on a stem&#10;&#10;Description automatically generated">
            <a:extLst>
              <a:ext uri="{FF2B5EF4-FFF2-40B4-BE49-F238E27FC236}">
                <a16:creationId xmlns:a16="http://schemas.microsoft.com/office/drawing/2014/main" id="{72F26070-2299-3395-C13E-284C84D8FC3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07867" y="2277246"/>
            <a:ext cx="431179" cy="855080"/>
          </a:xfrm>
          <a:prstGeom prst="rect">
            <a:avLst/>
          </a:prstGeom>
        </p:spPr>
      </p:pic>
      <p:pic>
        <p:nvPicPr>
          <p:cNvPr id="239" name="Picture 238" descr="A yellow flowers on a stem&#10;&#10;Description automatically generated">
            <a:extLst>
              <a:ext uri="{FF2B5EF4-FFF2-40B4-BE49-F238E27FC236}">
                <a16:creationId xmlns:a16="http://schemas.microsoft.com/office/drawing/2014/main" id="{49B2B854-5098-CB24-EDB7-2D0D84CCAF9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89079" y="6016041"/>
            <a:ext cx="431179" cy="855080"/>
          </a:xfrm>
          <a:prstGeom prst="rect">
            <a:avLst/>
          </a:prstGeom>
        </p:spPr>
      </p:pic>
      <p:pic>
        <p:nvPicPr>
          <p:cNvPr id="241" name="Picture 240" descr="A yellow caterpillar with red dots&#10;&#10;Description automatically generated">
            <a:extLst>
              <a:ext uri="{FF2B5EF4-FFF2-40B4-BE49-F238E27FC236}">
                <a16:creationId xmlns:a16="http://schemas.microsoft.com/office/drawing/2014/main" id="{5429FD89-906D-6D56-EB49-1D202CD53B5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255016">
            <a:off x="8837405" y="5284507"/>
            <a:ext cx="907411" cy="42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2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27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Buche</dc:creator>
  <cp:lastModifiedBy>Lisa Buche</cp:lastModifiedBy>
  <cp:revision>2</cp:revision>
  <dcterms:created xsi:type="dcterms:W3CDTF">2023-07-28T02:17:57Z</dcterms:created>
  <dcterms:modified xsi:type="dcterms:W3CDTF">2023-08-22T02:40:22Z</dcterms:modified>
</cp:coreProperties>
</file>