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28"/>
  </p:normalViewPr>
  <p:slideViewPr>
    <p:cSldViewPr snapToGrid="0">
      <p:cViewPr varScale="1">
        <p:scale>
          <a:sx n="102" d="100"/>
          <a:sy n="102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58D3-3A08-D94A-9131-73EA1863793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859B-E1F6-D74B-9CCC-5C4B5D2C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53E-0165-BA4F-848A-B918679C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46FD-0416-221C-7911-1B052DD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A72-E73A-1054-DE5F-EB40FC2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23A-7028-A8BC-2379-3F05081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9D1-120C-AFE1-E819-FEAA13F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772-03BA-5E4C-0791-19487CE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FCDA-5D6B-0790-9B7D-8E194FB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7DFA-8B2A-E2D9-1D26-F62A3CB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1016-8FC0-0FDB-830C-AF3ECD9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5482-65AF-D0B2-DCE4-174D55C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38E-81C9-8408-0A84-8F754CC7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E8E4-C55B-D3FB-B617-458FC9F7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1D9-4194-5AFF-5E2D-E6D00DA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167E-ED16-EE53-1CDE-CC60EC5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AB2-1506-22D5-B644-9A3BFB0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1FC-89B7-3CE7-9482-7FE3F9C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56A-FD9D-050F-C4C2-897AF91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35B-2E36-DD87-F47D-58217A2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C7CE-45C8-BBBF-E0D8-4DEAFFA5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F15-A05E-567F-A58C-B9A7A66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E6D-89A2-D6FD-F59C-A746BAE2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AA3C-4FAB-4C6E-9523-0EAB75D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7BB1-B2D8-7EE6-5B32-E983221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4A2C-50F8-7A30-B87F-3C51847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FAE-3397-A2C0-D30D-B9F8625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98F-111C-7FFD-002B-BD47C0C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2D6-94C7-8045-C40A-4148741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46D-582F-F45F-636C-F7B70B9F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BE6-753D-0DCB-42C4-9A8F119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876E-25E5-40F9-55D3-A0FF2A1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B2E3-6D1A-317B-967B-944684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604-F0F9-BC07-AF59-709C2975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F5A6-225F-9D58-7155-0388FA7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7127-D491-939E-D964-ED6B44ED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A8D38-3C81-6E86-2D56-046D6066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C12-B32A-22D5-A484-50FBCEED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FF4-2178-D183-3526-4C3538C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7BAE8-4586-95C8-38B0-EB357078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CCF0-7C1E-1C42-F264-DEF03B0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3DD-2967-37E8-F011-1B358C8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BAE0-E70A-3205-1D44-7D3CDD0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4A935-AEAE-4E26-8DD3-2509192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B8A8-DA3B-907F-3708-B0B100F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81408-EB19-E752-288F-2825F93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3D5-9746-7973-BF8E-71AF9A0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D0B-5AA3-7E8A-8A15-94293B8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E2A2-BEB0-726A-EAE9-5C24C30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4CA-A8E6-2638-D515-C808A982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1064-A392-594A-6516-882A42A7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A130-B496-64D2-1309-CA0E1DD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02-8EA3-05CD-29D7-A2DBF16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F4A0-8700-0863-62A1-5261F31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BC1-F59D-EBF5-0DD9-5848CB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BC666-B8EF-5C99-BFD3-A8418609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D7C-0939-7F39-CE77-50CE5365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924-9FA7-15BF-D699-4366653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D171-2100-612D-636F-9B471F9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9C80-ABFE-023B-E036-749B3788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296B3-46AB-98BA-2D28-9E73C23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F0F-4759-047B-E4DC-200C402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4925-A904-8CB3-F488-CF597B25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F60-F98E-E04E-8062-CC04F8BA2750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C35-29EB-7F2B-E99C-3D70797F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8227-7A99-6BF9-E831-5CE10ED5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E96C4F-C865-E5BF-4570-A90EE806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4" b="95109" l="8824" r="96732">
                        <a14:foregroundMark x1="9150" y1="95380" x2="28431" y2="79348"/>
                        <a14:foregroundMark x1="28431" y1="79348" x2="29085" y2="78533"/>
                        <a14:foregroundMark x1="32026" y1="75543" x2="56863" y2="47554"/>
                        <a14:foregroundMark x1="45425" y1="3533" x2="55229" y2="25272"/>
                        <a14:foregroundMark x1="85948" y1="18207" x2="90850" y2="9511"/>
                        <a14:foregroundMark x1="88235" y1="2174" x2="79739" y2="17120"/>
                        <a14:foregroundMark x1="87582" y1="41848" x2="85948" y2="37772"/>
                        <a14:foregroundMark x1="88562" y1="29891" x2="96732" y2="2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82" y="2399309"/>
            <a:ext cx="282974" cy="340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/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Fecundity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blipFill>
                <a:blip r:embed="rId5"/>
                <a:stretch>
                  <a:fillRect l="-4167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B0DC3-F8B3-C49F-64C8-C4FA79840C3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875493" y="1255653"/>
            <a:ext cx="1470261" cy="16920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5802798A-81FA-D892-B779-1690141A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89450"/>
            <a:ext cx="695647" cy="908434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88FC064B-70C0-02B0-0C1B-FAE27E2B1E68}"/>
              </a:ext>
            </a:extLst>
          </p:cNvPr>
          <p:cNvSpPr/>
          <p:nvPr/>
        </p:nvSpPr>
        <p:spPr>
          <a:xfrm rot="20700559">
            <a:off x="343760" y="2012026"/>
            <a:ext cx="914400" cy="914400"/>
          </a:xfrm>
          <a:prstGeom prst="arc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D2CAA-7707-63C4-80A5-7ED688F8D31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875493" y="2947732"/>
            <a:ext cx="1518732" cy="111896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49701B-F559-1D8A-577F-4C81C360E133}"/>
              </a:ext>
            </a:extLst>
          </p:cNvPr>
          <p:cNvSpPr txBox="1"/>
          <p:nvPr/>
        </p:nvSpPr>
        <p:spPr>
          <a:xfrm>
            <a:off x="3345754" y="1055598"/>
            <a:ext cx="170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Self-regulation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644DD-4060-1B1F-F56D-A24BB228AA2D}"/>
              </a:ext>
            </a:extLst>
          </p:cNvPr>
          <p:cNvSpPr txBox="1"/>
          <p:nvPr/>
        </p:nvSpPr>
        <p:spPr>
          <a:xfrm>
            <a:off x="3394225" y="3866639"/>
            <a:ext cx="194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Neighbour</a:t>
            </a:r>
            <a:r>
              <a:rPr lang="en-US" sz="2000" dirty="0"/>
              <a:t> effect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924FF-B844-4871-1867-CF27D9A94F9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5051862" y="609838"/>
            <a:ext cx="509694" cy="6458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/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Intrinsic fecundity: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blipFill>
                <a:blip r:embed="rId7"/>
                <a:stretch>
                  <a:fillRect l="-259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0CD7F-B6D8-7133-39E4-B8F2D4FB595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5051862" y="1255653"/>
            <a:ext cx="509694" cy="69983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/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Intraspecific interaction: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blipFill>
                <a:blip r:embed="rId8"/>
                <a:stretch>
                  <a:fillRect l="-201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58545DC-D9B8-ECC6-8609-E73D26F5F7BC}"/>
              </a:ext>
            </a:extLst>
          </p:cNvPr>
          <p:cNvSpPr/>
          <p:nvPr/>
        </p:nvSpPr>
        <p:spPr>
          <a:xfrm>
            <a:off x="8034885" y="534981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8C87138-B666-1AC2-AEE5-74EB53E1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171" y="32220"/>
            <a:ext cx="695647" cy="90843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312819B-39F3-6A23-B303-09E917BBDACD}"/>
              </a:ext>
            </a:extLst>
          </p:cNvPr>
          <p:cNvSpPr/>
          <p:nvPr/>
        </p:nvSpPr>
        <p:spPr>
          <a:xfrm>
            <a:off x="8726216" y="1749623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329F98A-5EC9-4118-2947-2F4B3F4D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818" y="1182971"/>
            <a:ext cx="695647" cy="908434"/>
          </a:xfrm>
          <a:prstGeom prst="rect">
            <a:avLst/>
          </a:prstGeom>
        </p:spPr>
      </p:pic>
      <p:pic>
        <p:nvPicPr>
          <p:cNvPr id="37" name="Picture 36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61DAA85-DC80-246B-CB60-321278766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753" y="1545394"/>
            <a:ext cx="479269" cy="615896"/>
          </a:xfrm>
          <a:prstGeom prst="rect">
            <a:avLst/>
          </a:prstGeom>
        </p:spPr>
      </p:pic>
      <p:pic>
        <p:nvPicPr>
          <p:cNvPr id="38" name="Picture 3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9AEF9A3-786F-3D98-44D1-B3D0798EE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860" y="1574930"/>
            <a:ext cx="479269" cy="615896"/>
          </a:xfrm>
          <a:prstGeom prst="rect">
            <a:avLst/>
          </a:prstGeom>
        </p:spPr>
      </p:pic>
      <p:pic>
        <p:nvPicPr>
          <p:cNvPr id="39" name="Picture 3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4BF578B-9954-A2D4-B039-CDB2745E4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840" y="1693921"/>
            <a:ext cx="479269" cy="61589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F45B9E-4645-5497-5596-A47C2618FB0A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5335847" y="2913262"/>
            <a:ext cx="690794" cy="11534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D6A94-572D-0939-EE8A-65BF7B4CCA46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V="1">
            <a:off x="5335847" y="4055214"/>
            <a:ext cx="620774" cy="1148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7FEA17-FA8E-74E5-C73E-3F9750698DE2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5335847" y="4066694"/>
            <a:ext cx="723324" cy="112403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D8132C-1B36-7608-1B39-3A52359ED047}"/>
              </a:ext>
            </a:extLst>
          </p:cNvPr>
          <p:cNvSpPr txBox="1"/>
          <p:nvPr/>
        </p:nvSpPr>
        <p:spPr>
          <a:xfrm>
            <a:off x="6026641" y="2713207"/>
            <a:ext cx="146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Floral visitor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6BAB8-8668-FE6F-5634-2CDAEDEA460F}"/>
              </a:ext>
            </a:extLst>
          </p:cNvPr>
          <p:cNvSpPr txBox="1"/>
          <p:nvPr/>
        </p:nvSpPr>
        <p:spPr>
          <a:xfrm>
            <a:off x="5956621" y="3855159"/>
            <a:ext cx="133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4E3D0-C261-4748-D0E6-7453150262BB}"/>
              </a:ext>
            </a:extLst>
          </p:cNvPr>
          <p:cNvSpPr txBox="1"/>
          <p:nvPr/>
        </p:nvSpPr>
        <p:spPr>
          <a:xfrm>
            <a:off x="6059171" y="4990672"/>
            <a:ext cx="130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Herbivore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04EAF8-E0EC-5ADF-67D0-52C6BF7853D0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7492363" y="2913262"/>
            <a:ext cx="801774" cy="902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/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blipFill>
                <a:blip r:embed="rId9"/>
                <a:stretch>
                  <a:fillRect t="-2564" r="-17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7D4B55-9CCF-F0A7-49AB-A240D753FEA2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7290062" y="4053502"/>
            <a:ext cx="1027892" cy="17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/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𝑃𝑙𝑡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blipFill>
                <a:blip r:embed="rId10"/>
                <a:stretch>
                  <a:fillRect t="-7143" r="-495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59AA1A-9F2A-97C6-9153-6EAA486E364C}"/>
              </a:ext>
            </a:extLst>
          </p:cNvPr>
          <p:cNvCxnSpPr>
            <a:cxnSpLocks/>
            <a:stCxn id="45" idx="3"/>
            <a:endCxn id="70" idx="1"/>
          </p:cNvCxnSpPr>
          <p:nvPr/>
        </p:nvCxnSpPr>
        <p:spPr>
          <a:xfrm flipV="1">
            <a:off x="7360082" y="5172304"/>
            <a:ext cx="991722" cy="184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/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blipFill>
                <a:blip r:embed="rId11"/>
                <a:stretch>
                  <a:fillRect l="-1235" t="-2564" r="-3209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2D74835-19C7-5DC9-6CF6-316001A054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33" t="2" r="42322" b="71760"/>
          <a:stretch/>
        </p:blipFill>
        <p:spPr>
          <a:xfrm>
            <a:off x="9665125" y="2826802"/>
            <a:ext cx="612145" cy="622800"/>
          </a:xfrm>
          <a:prstGeom prst="rect">
            <a:avLst/>
          </a:prstGeom>
        </p:spPr>
      </p:pic>
      <p:pic>
        <p:nvPicPr>
          <p:cNvPr id="77" name="Picture 76" descr="A close up of a bee&#10;&#10;Description automatically generated">
            <a:extLst>
              <a:ext uri="{FF2B5EF4-FFF2-40B4-BE49-F238E27FC236}">
                <a16:creationId xmlns:a16="http://schemas.microsoft.com/office/drawing/2014/main" id="{162766EE-C537-AE66-D160-69785164DC8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648" t="5920"/>
          <a:stretch/>
        </p:blipFill>
        <p:spPr>
          <a:xfrm rot="19007941">
            <a:off x="10454717" y="2784865"/>
            <a:ext cx="478181" cy="480618"/>
          </a:xfrm>
          <a:prstGeom prst="rect">
            <a:avLst/>
          </a:prstGeom>
        </p:spPr>
      </p:pic>
      <p:sp>
        <p:nvSpPr>
          <p:cNvPr id="78" name="Freeform 77">
            <a:extLst>
              <a:ext uri="{FF2B5EF4-FFF2-40B4-BE49-F238E27FC236}">
                <a16:creationId xmlns:a16="http://schemas.microsoft.com/office/drawing/2014/main" id="{F6592990-91A5-DC2C-E3B8-FE9750A7704F}"/>
              </a:ext>
            </a:extLst>
          </p:cNvPr>
          <p:cNvSpPr/>
          <p:nvPr/>
        </p:nvSpPr>
        <p:spPr>
          <a:xfrm>
            <a:off x="9980022" y="2630192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500C868-1AFA-A788-675F-A9D5F37D0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266" t="67628" r="-1" b="-1"/>
          <a:stretch/>
        </p:blipFill>
        <p:spPr>
          <a:xfrm>
            <a:off x="9614316" y="4891441"/>
            <a:ext cx="1405591" cy="569897"/>
          </a:xfrm>
          <a:prstGeom prst="rect">
            <a:avLst/>
          </a:prstGeom>
        </p:spPr>
      </p:pic>
      <p:pic>
        <p:nvPicPr>
          <p:cNvPr id="80" name="Picture 79" descr="A yellow caterpillar with red dots&#10;&#10;Description automatically generated">
            <a:extLst>
              <a:ext uri="{FF2B5EF4-FFF2-40B4-BE49-F238E27FC236}">
                <a16:creationId xmlns:a16="http://schemas.microsoft.com/office/drawing/2014/main" id="{5ED095F9-6249-C401-BBD9-549F44B2D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55016">
            <a:off x="10324666" y="4920912"/>
            <a:ext cx="907411" cy="423987"/>
          </a:xfrm>
          <a:prstGeom prst="rect">
            <a:avLst/>
          </a:prstGeom>
        </p:spPr>
      </p:pic>
      <p:pic>
        <p:nvPicPr>
          <p:cNvPr id="81" name="Picture 80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9E15F0E4-A0CE-6D0F-C59F-EBB4F53558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95130" y="3681503"/>
            <a:ext cx="384261" cy="5801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60872CA6-D726-2165-DE9B-9CC1A0985373}"/>
              </a:ext>
            </a:extLst>
          </p:cNvPr>
          <p:cNvSpPr/>
          <p:nvPr/>
        </p:nvSpPr>
        <p:spPr>
          <a:xfrm>
            <a:off x="10565082" y="3858375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yellow flowers on a black background&#10;&#10;Description automatically generated">
            <a:extLst>
              <a:ext uri="{FF2B5EF4-FFF2-40B4-BE49-F238E27FC236}">
                <a16:creationId xmlns:a16="http://schemas.microsoft.com/office/drawing/2014/main" id="{CDBDE8ED-552A-9B62-6219-88FBB11CF6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81805" y="3633629"/>
            <a:ext cx="547220" cy="754276"/>
          </a:xfrm>
          <a:prstGeom prst="rect">
            <a:avLst/>
          </a:prstGeom>
        </p:spPr>
      </p:pic>
      <p:pic>
        <p:nvPicPr>
          <p:cNvPr id="84" name="Picture 8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3847D5FA-BC98-653B-2867-6CE910EA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2684" y="3291723"/>
            <a:ext cx="695647" cy="908434"/>
          </a:xfrm>
          <a:prstGeom prst="rect">
            <a:avLst/>
          </a:prstGeom>
        </p:spPr>
      </p:pic>
      <p:pic>
        <p:nvPicPr>
          <p:cNvPr id="85" name="Picture 84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243B5D6C-7E6A-A866-137B-9A47AEF9A1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85600" y="3789358"/>
            <a:ext cx="533458" cy="620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/>
              <p:nvPr/>
            </p:nvSpPr>
            <p:spPr>
              <a:xfrm>
                <a:off x="47741" y="4356396"/>
                <a:ext cx="8352735" cy="249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plant species,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endParaRPr lang="en-A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floral visitor species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herbivore species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plant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higher trophic level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species (plant or HTL) effect on a pairwise plant interaction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= generic effect of all </a:t>
                </a:r>
                <a:r>
                  <a:rPr lang="en-US" dirty="0" err="1"/>
                  <a:t>neighbours</a:t>
                </a:r>
                <a:r>
                  <a:rPr lang="en-US" dirty="0"/>
                  <a:t> of one guild on the focal species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dirty="0"/>
                  <a:t>= species-specific effect of one species on the focal species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" y="4356396"/>
                <a:ext cx="8352735" cy="2491901"/>
              </a:xfrm>
              <a:prstGeom prst="rect">
                <a:avLst/>
              </a:prstGeom>
              <a:blipFill>
                <a:blip r:embed="rId18"/>
                <a:stretch>
                  <a:fillRect l="-303" t="-508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29823CD-B9C7-B87C-FD8A-C01B5FCA2380}"/>
              </a:ext>
            </a:extLst>
          </p:cNvPr>
          <p:cNvSpPr/>
          <p:nvPr/>
        </p:nvSpPr>
        <p:spPr>
          <a:xfrm>
            <a:off x="7805687" y="4052223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E99-034E-2FA0-2980-F73CB8ECD001}"/>
              </a:ext>
            </a:extLst>
          </p:cNvPr>
          <p:cNvCxnSpPr>
            <a:cxnSpLocks/>
          </p:cNvCxnSpPr>
          <p:nvPr/>
        </p:nvCxnSpPr>
        <p:spPr>
          <a:xfrm>
            <a:off x="8052211" y="35136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C86CBB-1D85-C01C-E2DE-1EC465C287AC}"/>
              </a:ext>
            </a:extLst>
          </p:cNvPr>
          <p:cNvCxnSpPr>
            <a:cxnSpLocks/>
          </p:cNvCxnSpPr>
          <p:nvPr/>
        </p:nvCxnSpPr>
        <p:spPr>
          <a:xfrm>
            <a:off x="8052212" y="46440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/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𝑖𝑗𝑙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blipFill>
                <a:blip r:embed="rId19"/>
                <a:stretch>
                  <a:fillRect l="-8696" t="-4762" r="-8695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/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blipFill>
                <a:blip r:embed="rId20"/>
                <a:stretch>
                  <a:fillRect l="-8889" t="-7143" r="-844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2B13B52F-A646-A738-A737-C40A53502DED}"/>
              </a:ext>
            </a:extLst>
          </p:cNvPr>
          <p:cNvSpPr/>
          <p:nvPr/>
        </p:nvSpPr>
        <p:spPr>
          <a:xfrm>
            <a:off x="7805687" y="2922282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116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6</cp:revision>
  <dcterms:created xsi:type="dcterms:W3CDTF">2023-07-28T02:17:57Z</dcterms:created>
  <dcterms:modified xsi:type="dcterms:W3CDTF">2023-09-14T01:16:40Z</dcterms:modified>
</cp:coreProperties>
</file>