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>
        <p:scale>
          <a:sx n="121" d="100"/>
          <a:sy n="121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FE9E-C44A-7078-A155-DD7C6269C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7E44-1DF8-A2D3-AABF-18D8FF26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1A03-9C39-27F2-3613-6A11660E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8DAC-0104-229E-A0EE-93E6B46D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4051-0DC9-C14C-A1E6-331356D2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8069-8CAD-C837-5ACD-3AC34CAE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AB7C0-8131-B3BB-A5FE-E1052572E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3B9E-A039-F854-AA15-F5D78E8D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1231-E00C-A625-8FED-E3F085F0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E188-94EA-E624-AA56-537C5971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72CEE-0FCE-4327-AFC8-08074CF3D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7C51-A452-D65D-2A73-4EBC5AFB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859E-CA81-3353-818F-9A1B18AD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00EB-E1FA-0536-F5A4-8C956E2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70FA-5643-A09B-D871-9888288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D60D-8E82-7E29-D30D-812811E0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E923-D5DD-8B84-9BFB-1F3C539C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4DBF-1EAE-26F9-0F96-66490497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FEB0-3A01-1605-657D-EF2E21D7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BAF3-E739-F789-3E13-9F571728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725C-7AD8-E081-1BBA-D43C31A1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3602-988B-B391-C986-E6D34CFD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CA70-B7F3-1C55-A4E2-774F41D6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28B4-79C7-E0BE-94B0-454833E3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59F7-E131-9705-4809-913BB8A4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9D33-E736-0C64-964B-499C9DE8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5315-FEE2-959C-0C35-938104E12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F30A5-1A7D-09D9-BA31-7B404A06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07F3-3721-DB49-3689-B8A6CDAD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9E022-0EBC-5245-C918-07214D88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0DD1-C33B-B6EF-C7A2-4FC8E4EE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A337-8C5A-48A7-FD44-B84765E8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4D0A9-47FD-2DDA-D971-7A4BF1B0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B7A18-DEDF-DD20-E92D-814AE3AF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5603B-693C-5AB9-E6EB-766EFDF80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FF21C-0536-5937-5B3A-D4DC9CEAB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E57A1-7F87-8B37-5B60-28544941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3B18A-76A7-4FE5-7E1A-FFA8A6D4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3832A-E446-9A03-A528-E9F612F8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788-C764-93B3-ED61-71AEC70E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3083-5D79-0DC3-183F-1E9BA167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5E310-5E8D-6E21-39FE-5E67EFBC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71015-D7C0-4BEE-CD78-DAFB8706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59F7-0EE7-BA21-BB28-C8C4698D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39CCE-888C-C7E9-1B22-39D8CE8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CB4B-0341-CEDD-BBE0-9C0D2F7E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D438-38B6-F3EB-0450-1C16E2FD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D9B5-EBC3-FE45-8EE4-BBC467A6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DF375-3085-43C6-9B39-808078027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4CBA-94F8-91AB-52A3-6B49C190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E814-9D52-7F3A-4E94-BB18F261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DC18-3AEC-617F-26E4-E86B3250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4F1-1D2D-BA34-E2B8-66054557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ED100-5EC4-55B7-7C59-482D8368A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CE7E1-47DC-9831-5663-6276A36C0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95925-BD68-9735-3FED-768745E2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B01C-295D-9276-1236-C487F5F1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F187-86B9-461D-6F34-0AC57FE5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10EF4-3160-4D2B-D651-27B542C2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BB9E-2574-BD89-23BB-C0C3592E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4664-F52D-32A4-95F8-E772C2BBE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FEC7-6A1B-E446-8CD1-0D6547FE5DF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EB98-34C6-308B-E134-ED847CFA5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642A-342D-75E1-A0A6-983CA3073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5D3C-6478-0C44-A143-42F0BB09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nts of Illustration of Hordeum Murinum (Wall Barley or False Barley) |  Poster prints, Fine art prints, Illustration">
            <a:extLst>
              <a:ext uri="{FF2B5EF4-FFF2-40B4-BE49-F238E27FC236}">
                <a16:creationId xmlns:a16="http://schemas.microsoft.com/office/drawing/2014/main" id="{4D89460D-BB58-8481-2384-0CFE49AF5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7" b="90000" l="9515" r="89739">
                        <a14:foregroundMark x1="62313" y1="13467" x2="58955" y2="21467"/>
                        <a14:foregroundMark x1="44216" y1="36267" x2="45336" y2="43867"/>
                        <a14:foregroundMark x1="44030" y1="26000" x2="40112" y2="19600"/>
                        <a14:foregroundMark x1="40112" y1="19600" x2="40672" y2="31200"/>
                        <a14:foregroundMark x1="59701" y1="23467" x2="58657" y2="27200"/>
                        <a14:foregroundMark x1="58209" y1="28800" x2="55224" y2="38933"/>
                        <a14:foregroundMark x1="64552" y1="28000" x2="60075" y2="39867"/>
                        <a14:foregroundMark x1="60634" y1="38933" x2="64552" y2="27867"/>
                        <a14:foregroundMark x1="64552" y1="27867" x2="63433" y2="35067"/>
                        <a14:foregroundMark x1="63433" y1="35067" x2="63060" y2="35600"/>
                        <a14:foregroundMark x1="64739" y1="27600" x2="63993" y2="34667"/>
                        <a14:foregroundMark x1="63993" y1="34667" x2="63806" y2="34800"/>
                        <a14:foregroundMark x1="64498" y1="28800" x2="64925" y2="32667"/>
                        <a14:foregroundMark x1="63619" y1="43333" x2="74627" y2="38267"/>
                        <a14:foregroundMark x1="27612" y1="43333" x2="29104" y2="46800"/>
                        <a14:foregroundMark x1="25933" y1="34533" x2="25933" y2="36933"/>
                        <a14:foregroundMark x1="36007" y1="32933" x2="36007" y2="34933"/>
                        <a14:foregroundMark x1="33582" y1="56133" x2="37127" y2="60133"/>
                        <a14:foregroundMark x1="38246" y1="50400" x2="38246" y2="51333"/>
                        <a14:foregroundMark x1="43657" y1="51733" x2="43657" y2="52267"/>
                        <a14:foregroundMark x1="37313" y1="78667" x2="37313" y2="78267"/>
                        <a14:foregroundMark x1="28358" y1="87067" x2="38060" y2="85733"/>
                        <a14:foregroundMark x1="38060" y1="85733" x2="38806" y2="86400"/>
                        <a14:foregroundMark x1="34888" y1="79200" x2="27239" y2="80400"/>
                        <a14:foregroundMark x1="52549" y1="79059" x2="56157" y2="77200"/>
                        <a14:foregroundMark x1="48134" y1="81333" x2="50435" y2="80148"/>
                        <a14:foregroundMark x1="56157" y1="77200" x2="64366" y2="75867"/>
                        <a14:foregroundMark x1="55679" y1="81873" x2="62313" y2="82400"/>
                        <a14:foregroundMark x1="52239" y1="81600" x2="55187" y2="81834"/>
                        <a14:foregroundMark x1="63993" y1="75200" x2="63619" y2="76000"/>
                        <a14:foregroundMark x1="49440" y1="80400" x2="55970" y2="77200"/>
                        <a14:foregroundMark x1="40672" y1="24667" x2="44963" y2="23467"/>
                        <a14:foregroundMark x1="60448" y1="31067" x2="64925" y2="32533"/>
                        <a14:foregroundMark x1="59701" y1="18933" x2="61194" y2="11733"/>
                        <a14:foregroundMark x1="61194" y1="11733" x2="64179" y2="18667"/>
                        <a14:foregroundMark x1="64179" y1="18667" x2="62873" y2="20533"/>
                        <a14:foregroundMark x1="63060" y1="15467" x2="65299" y2="9467"/>
                        <a14:foregroundMark x1="65672" y1="7600" x2="64739" y2="14933"/>
                        <a14:foregroundMark x1="64739" y1="14933" x2="63619" y2="17067"/>
                        <a14:foregroundMark x1="64552" y1="7467" x2="62687" y2="10000"/>
                        <a14:foregroundMark x1="61381" y1="10533" x2="64739" y2="7467"/>
                        <a14:foregroundMark x1="58022" y1="18267" x2="60634" y2="11200"/>
                        <a14:foregroundMark x1="38993" y1="19467" x2="42164" y2="21733"/>
                        <a14:foregroundMark x1="38993" y1="18667" x2="39925" y2="20000"/>
                        <a14:foregroundMark x1="39925" y1="18400" x2="40112" y2="19733"/>
                        <a14:foregroundMark x1="40858" y1="19467" x2="40858" y2="20400"/>
                        <a14:foregroundMark x1="61754" y1="28933" x2="61754" y2="30133"/>
                        <a14:foregroundMark x1="65672" y1="26533" x2="64925" y2="28533"/>
                        <a14:foregroundMark x1="66045" y1="29467" x2="64925" y2="30133"/>
                        <a14:foregroundMark x1="65858" y1="31600" x2="64739" y2="32000"/>
                        <a14:foregroundMark x1="52052" y1="31600" x2="52052" y2="32800"/>
                        <a14:foregroundMark x1="52239" y1="27467" x2="52239" y2="28400"/>
                        <a14:backgroundMark x1="56157" y1="81067" x2="56530" y2="81200"/>
                        <a14:backgroundMark x1="53404" y1="79867" x2="53918" y2="79867"/>
                        <a14:backgroundMark x1="41791" y1="84000" x2="41604" y2="83467"/>
                        <a14:backgroundMark x1="61194" y1="27200" x2="61194" y2="2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3" y="310256"/>
            <a:ext cx="2477958" cy="346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CFE176-7025-2551-5A4F-E40E27FBC42D}"/>
              </a:ext>
            </a:extLst>
          </p:cNvPr>
          <p:cNvGrpSpPr/>
          <p:nvPr/>
        </p:nvGrpSpPr>
        <p:grpSpPr>
          <a:xfrm>
            <a:off x="3184633" y="519217"/>
            <a:ext cx="967249" cy="3085831"/>
            <a:chOff x="3589176" y="519871"/>
            <a:chExt cx="1110414" cy="3294855"/>
          </a:xfrm>
        </p:grpSpPr>
        <p:pic>
          <p:nvPicPr>
            <p:cNvPr id="1028" name="Picture 4" descr="Centaurium erythraea Centaury - Feverwort, European centaury PFAF Plant  Database">
              <a:extLst>
                <a:ext uri="{FF2B5EF4-FFF2-40B4-BE49-F238E27FC236}">
                  <a16:creationId xmlns:a16="http://schemas.microsoft.com/office/drawing/2014/main" id="{A64FA40F-97D6-FA8A-A8F8-2728AC735C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62" b="81818" l="30417" r="66667">
                          <a14:foregroundMark x1="36667" y1="5016" x2="46250" y2="17241"/>
                          <a14:foregroundMark x1="46250" y1="17241" x2="52917" y2="11599"/>
                          <a14:foregroundMark x1="52917" y1="11599" x2="63333" y2="17555"/>
                          <a14:foregroundMark x1="60417" y1="4389" x2="55000" y2="10345"/>
                          <a14:foregroundMark x1="55000" y1="10345" x2="45833" y2="8464"/>
                          <a14:foregroundMark x1="45833" y1="8464" x2="39583" y2="5643"/>
                          <a14:foregroundMark x1="30833" y1="15987" x2="36250" y2="21944"/>
                          <a14:foregroundMark x1="36250" y1="21944" x2="37083" y2="29467"/>
                          <a14:foregroundMark x1="37083" y1="29467" x2="43750" y2="31348"/>
                          <a14:foregroundMark x1="65000" y1="12853" x2="60417" y2="16614"/>
                          <a14:foregroundMark x1="35417" y1="4075" x2="37083" y2="8777"/>
                          <a14:foregroundMark x1="38750" y1="31975" x2="43333" y2="42320"/>
                          <a14:foregroundMark x1="52917" y1="21630" x2="50417" y2="28213"/>
                          <a14:foregroundMark x1="50417" y1="28213" x2="49167" y2="29154"/>
                          <a14:foregroundMark x1="55000" y1="30721" x2="53750" y2="37618"/>
                          <a14:foregroundMark x1="53750" y1="37618" x2="49583" y2="44828"/>
                          <a14:foregroundMark x1="59167" y1="21630" x2="59167" y2="24451"/>
                          <a14:foregroundMark x1="46667" y1="5643" x2="51667" y2="5329"/>
                          <a14:foregroundMark x1="47917" y1="4702" x2="46667" y2="5016"/>
                          <a14:foregroundMark x1="45000" y1="69906" x2="45000" y2="76803"/>
                          <a14:foregroundMark x1="45000" y1="76803" x2="39167" y2="73354"/>
                          <a14:foregroundMark x1="45000" y1="79310" x2="45000" y2="818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8" t="2225" r="28831" b="14392"/>
            <a:stretch/>
          </p:blipFill>
          <p:spPr bwMode="auto">
            <a:xfrm flipH="1">
              <a:off x="3589176" y="519871"/>
              <a:ext cx="918915" cy="240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Centaurium erythraea Centaury - Feverwort, European centaury PFAF Plant  Database">
              <a:extLst>
                <a:ext uri="{FF2B5EF4-FFF2-40B4-BE49-F238E27FC236}">
                  <a16:creationId xmlns:a16="http://schemas.microsoft.com/office/drawing/2014/main" id="{4566A25A-2B51-FF1E-C1E7-461A89060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1975" b="95925" l="60417" r="99583">
                          <a14:foregroundMark x1="62500" y1="77429" x2="60833" y2="77429"/>
                          <a14:foregroundMark x1="68750" y1="88401" x2="76250" y2="90909"/>
                          <a14:foregroundMark x1="76250" y1="90909" x2="90833" y2="92476"/>
                          <a14:foregroundMark x1="90833" y1="92476" x2="97917" y2="94671"/>
                          <a14:foregroundMark x1="97917" y1="94671" x2="99583" y2="95925"/>
                          <a14:foregroundMark x1="68750" y1="91850" x2="69167" y2="959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08" t="64699" r="-2265" b="-4917"/>
            <a:stretch/>
          </p:blipFill>
          <p:spPr bwMode="auto">
            <a:xfrm>
              <a:off x="3839341" y="2794082"/>
              <a:ext cx="860249" cy="102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F470A4A-2E92-AA90-F426-1D8EDEDA6C7F}"/>
              </a:ext>
            </a:extLst>
          </p:cNvPr>
          <p:cNvGrpSpPr/>
          <p:nvPr/>
        </p:nvGrpSpPr>
        <p:grpSpPr>
          <a:xfrm>
            <a:off x="4369793" y="328594"/>
            <a:ext cx="2532610" cy="3885379"/>
            <a:chOff x="4949755" y="574654"/>
            <a:chExt cx="2346656" cy="3997458"/>
          </a:xfrm>
        </p:grpSpPr>
        <p:pic>
          <p:nvPicPr>
            <p:cNvPr id="1030" name="Picture 6" descr="Bristly hawkbit hi-res stock photography and images - Alamy">
              <a:extLst>
                <a:ext uri="{FF2B5EF4-FFF2-40B4-BE49-F238E27FC236}">
                  <a16:creationId xmlns:a16="http://schemas.microsoft.com/office/drawing/2014/main" id="{C3B77885-6E26-9898-D0B9-E44FFC885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698" b="90000" l="9559" r="89951">
                          <a14:foregroundMark x1="27711" y1="56835" x2="29044" y2="57482"/>
                          <a14:foregroundMark x1="27117" y1="56547" x2="27711" y2="56835"/>
                          <a14:foregroundMark x1="19853" y1="53022" x2="21607" y2="53874"/>
                          <a14:foregroundMark x1="29044" y1="57482" x2="31250" y2="59496"/>
                          <a14:foregroundMark x1="59408" y1="78201" x2="66544" y2="80791"/>
                          <a14:foregroundMark x1="58419" y1="77842" x2="59408" y2="78201"/>
                          <a14:foregroundMark x1="56634" y1="77194" x2="57427" y2="77482"/>
                          <a14:foregroundMark x1="50490" y1="74964" x2="54058" y2="76259"/>
                          <a14:foregroundMark x1="63725" y1="80504" x2="62745" y2="81799"/>
                          <a14:foregroundMark x1="56654" y1="77482" x2="55990" y2="77194"/>
                          <a14:foregroundMark x1="58311" y1="78201" x2="57484" y2="77842"/>
                          <a14:foregroundMark x1="62623" y1="80072" x2="58311" y2="78201"/>
                          <a14:foregroundMark x1="51958" y1="80288" x2="50735" y2="85899"/>
                          <a14:foregroundMark x1="52083" y1="79712" x2="51958" y2="80288"/>
                          <a14:foregroundMark x1="45638" y1="82950" x2="43995" y2="84388"/>
                          <a14:foregroundMark x1="46543" y1="82158" x2="45638" y2="82950"/>
                          <a14:foregroundMark x1="48187" y1="80719" x2="46543" y2="82158"/>
                          <a14:foregroundMark x1="49173" y1="79856" x2="48187" y2="80719"/>
                          <a14:foregroundMark x1="50735" y1="78489" x2="49173" y2="79856"/>
                          <a14:foregroundMark x1="43995" y1="84388" x2="43750" y2="85683"/>
                          <a14:foregroundMark x1="44608" y1="77338" x2="48284" y2="77410"/>
                          <a14:foregroundMark x1="50980" y1="87986" x2="50980" y2="86403"/>
                          <a14:foregroundMark x1="57230" y1="85468" x2="57230" y2="84173"/>
                          <a14:foregroundMark x1="57230" y1="87698" x2="57230" y2="85468"/>
                          <a14:foregroundMark x1="60294" y1="85540" x2="60294" y2="84029"/>
                          <a14:foregroundMark x1="60294" y1="86259" x2="60294" y2="85540"/>
                          <a14:foregroundMark x1="60294" y1="87122" x2="60294" y2="86259"/>
                          <a14:foregroundMark x1="64378" y1="84029" x2="64093" y2="82086"/>
                          <a14:foregroundMark x1="64706" y1="86259" x2="64378" y2="84029"/>
                          <a14:foregroundMark x1="69240" y1="83813" x2="69240" y2="83813"/>
                          <a14:foregroundMark x1="67647" y1="84748" x2="67647" y2="84748"/>
                          <a14:foregroundMark x1="66076" y1="51115" x2="68382" y2="45683"/>
                          <a14:foregroundMark x1="65206" y1="53165" x2="65358" y2="52806"/>
                          <a14:foregroundMark x1="65084" y1="53453" x2="65206" y2="53165"/>
                          <a14:foregroundMark x1="63128" y1="58058" x2="65084" y2="53453"/>
                          <a14:foregroundMark x1="62303" y1="60000" x2="62761" y2="58921"/>
                          <a14:foregroundMark x1="60776" y1="63597" x2="61917" y2="60910"/>
                          <a14:foregroundMark x1="59920" y1="65612" x2="60104" y2="65180"/>
                          <a14:foregroundMark x1="59401" y1="66835" x2="59920" y2="65612"/>
                          <a14:foregroundMark x1="59187" y1="67338" x2="59401" y2="66835"/>
                          <a14:foregroundMark x1="58912" y1="67986" x2="59187" y2="67338"/>
                          <a14:foregroundMark x1="58546" y1="68849" x2="58912" y2="67986"/>
                          <a14:foregroundMark x1="58210" y1="69640" x2="58393" y2="69209"/>
                          <a14:foregroundMark x1="58026" y1="70072" x2="58210" y2="69640"/>
                          <a14:foregroundMark x1="57721" y1="70791" x2="58026" y2="70072"/>
                          <a14:foregroundMark x1="68015" y1="10288" x2="75368" y2="10791"/>
                          <a14:foregroundMark x1="38971" y1="8345" x2="38480" y2="11151"/>
                          <a14:foregroundMark x1="43260" y1="7698" x2="43260" y2="8921"/>
                          <a14:foregroundMark x1="39156" y1="69424" x2="39706" y2="69928"/>
                          <a14:foregroundMark x1="34681" y1="65324" x2="39156" y2="69424"/>
                          <a14:foregroundMark x1="9559" y1="70647" x2="9681" y2="72302"/>
                          <a14:foregroundMark x1="16667" y1="84029" x2="17647" y2="84029"/>
                          <a14:foregroundMark x1="19975" y1="81655" x2="23162" y2="81727"/>
                          <a14:foregroundMark x1="27574" y1="84317" x2="27574" y2="82950"/>
                          <a14:foregroundMark x1="27574" y1="84748" x2="27574" y2="82590"/>
                          <a14:foregroundMark x1="33578" y1="75683" x2="35539" y2="75827"/>
                          <a14:foregroundMark x1="27941" y1="84748" x2="27941" y2="83453"/>
                          <a14:foregroundMark x1="20833" y1="50288" x2="22284" y2="51125"/>
                          <a14:foregroundMark x1="29779" y1="58129" x2="29779" y2="58129"/>
                          <a14:foregroundMark x1="29779" y1="57554" x2="29779" y2="57554"/>
                          <a14:foregroundMark x1="29779" y1="57194" x2="29779" y2="57194"/>
                          <a14:foregroundMark x1="29779" y1="56906" x2="29779" y2="56906"/>
                          <a14:foregroundMark x1="29412" y1="55971" x2="29412" y2="55971"/>
                          <a14:foregroundMark x1="29289" y1="54964" x2="29289" y2="54964"/>
                          <a14:foregroundMark x1="28186" y1="52590" x2="28186" y2="52590"/>
                          <a14:foregroundMark x1="26593" y1="50576" x2="26593" y2="50576"/>
                          <a14:foregroundMark x1="25000" y1="49424" x2="25000" y2="49424"/>
                          <a14:foregroundMark x1="22672" y1="48993" x2="22672" y2="48993"/>
                          <a14:foregroundMark x1="21324" y1="49496" x2="21324" y2="49496"/>
                          <a14:foregroundMark x1="22549" y1="48993" x2="22549" y2="48993"/>
                          <a14:foregroundMark x1="23162" y1="48993" x2="23162" y2="48993"/>
                          <a14:foregroundMark x1="23407" y1="48993" x2="23407" y2="48993"/>
                          <a14:foregroundMark x1="21446" y1="52014" x2="21446" y2="52014"/>
                          <a14:foregroundMark x1="21569" y1="51942" x2="21569" y2="51942"/>
                          <a14:foregroundMark x1="21446" y1="52014" x2="21446" y2="52014"/>
                          <a14:foregroundMark x1="21446" y1="51799" x2="21446" y2="51799"/>
                          <a14:foregroundMark x1="21569" y1="52230" x2="21569" y2="52230"/>
                          <a14:foregroundMark x1="21446" y1="51583" x2="21446" y2="51583"/>
                          <a14:foregroundMark x1="21569" y1="51799" x2="21569" y2="51799"/>
                          <a14:foregroundMark x1="21569" y1="51799" x2="21569" y2="51799"/>
                          <a14:foregroundMark x1="21446" y1="51799" x2="21446" y2="51799"/>
                          <a14:foregroundMark x1="21446" y1="51799" x2="21446" y2="51799"/>
                          <a14:foregroundMark x1="21569" y1="51871" x2="21569" y2="51871"/>
                          <a14:foregroundMark x1="21446" y1="51655" x2="21446" y2="51655"/>
                          <a14:foregroundMark x1="41054" y1="83813" x2="41054" y2="83813"/>
                          <a14:foregroundMark x1="33824" y1="64820" x2="33824" y2="64820"/>
                          <a14:foregroundMark x1="58946" y1="69784" x2="58946" y2="69784"/>
                          <a14:foregroundMark x1="53676" y1="77914" x2="53676" y2="77914"/>
                          <a14:foregroundMark x1="55637" y1="78489" x2="55637" y2="78489"/>
                          <a14:foregroundMark x1="54657" y1="77626" x2="54657" y2="77626"/>
                          <a14:foregroundMark x1="55760" y1="78345" x2="55760" y2="78345"/>
                          <a14:foregroundMark x1="54657" y1="77410" x2="54657" y2="77410"/>
                          <a14:foregroundMark x1="54779" y1="77986" x2="54779" y2="77986"/>
                          <a14:foregroundMark x1="54902" y1="78058" x2="54902" y2="78058"/>
                          <a14:foregroundMark x1="54902" y1="77626" x2="54902" y2="77626"/>
                          <a14:foregroundMark x1="54902" y1="77626" x2="54902" y2="77626"/>
                          <a14:foregroundMark x1="54412" y1="77266" x2="54412" y2="77266"/>
                          <a14:foregroundMark x1="67402" y1="85252" x2="66176" y2="81871"/>
                          <a14:foregroundMark x1="28676" y1="54460" x2="28676" y2="54460"/>
                          <a14:foregroundMark x1="28676" y1="53309" x2="28676" y2="53309"/>
                          <a14:foregroundMark x1="21446" y1="51655" x2="21569" y2="52230"/>
                          <a14:foregroundMark x1="42525" y1="80647" x2="42525" y2="80647"/>
                          <a14:foregroundMark x1="43505" y1="80144" x2="43505" y2="80144"/>
                          <a14:foregroundMark x1="44118" y1="79281" x2="44118" y2="79281"/>
                          <a14:foregroundMark x1="48897" y1="82950" x2="48897" y2="82950"/>
                          <a14:backgroundMark x1="25398" y1="54623" x2="24755" y2="55252"/>
                          <a14:backgroundMark x1="23407" y1="53309" x2="23407" y2="53309"/>
                          <a14:backgroundMark x1="24387" y1="54317" x2="24387" y2="54317"/>
                          <a14:backgroundMark x1="24387" y1="52590" x2="24387" y2="52590"/>
                          <a14:backgroundMark x1="24387" y1="51799" x2="24387" y2="51799"/>
                          <a14:backgroundMark x1="26471" y1="55252" x2="26471" y2="55252"/>
                          <a14:backgroundMark x1="25368" y1="56835" x2="25368" y2="56835"/>
                          <a14:backgroundMark x1="27941" y1="56259" x2="27941" y2="56259"/>
                          <a14:backgroundMark x1="25980" y1="52806" x2="25980" y2="52806"/>
                          <a14:backgroundMark x1="23897" y1="55468" x2="23897" y2="55468"/>
                          <a14:backgroundMark x1="23897" y1="56187" x2="23897" y2="56187"/>
                          <a14:backgroundMark x1="24387" y1="56187" x2="24387" y2="56187"/>
                          <a14:backgroundMark x1="25245" y1="56475" x2="25245" y2="56475"/>
                          <a14:backgroundMark x1="25245" y1="56475" x2="25245" y2="56475"/>
                          <a14:backgroundMark x1="25735" y1="56547" x2="25735" y2="56547"/>
                          <a14:backgroundMark x1="25980" y1="56978" x2="25980" y2="56978"/>
                          <a14:backgroundMark x1="25980" y1="56978" x2="25980" y2="56978"/>
                          <a14:backgroundMark x1="26961" y1="56835" x2="26961" y2="56835"/>
                          <a14:backgroundMark x1="26225" y1="56547" x2="26225" y2="56547"/>
                          <a14:backgroundMark x1="25123" y1="56475" x2="25123" y2="56475"/>
                          <a14:backgroundMark x1="25123" y1="56475" x2="25123" y2="56475"/>
                          <a14:backgroundMark x1="24877" y1="55540" x2="24877" y2="55540"/>
                          <a14:backgroundMark x1="23162" y1="54964" x2="26103" y2="56187"/>
                          <a14:backgroundMark x1="20833" y1="54460" x2="21691" y2="54604"/>
                          <a14:backgroundMark x1="22059" y1="54892" x2="22059" y2="54892"/>
                          <a14:backgroundMark x1="22059" y1="54892" x2="22059" y2="54892"/>
                          <a14:backgroundMark x1="22426" y1="54892" x2="22426" y2="54892"/>
                          <a14:backgroundMark x1="22426" y1="54892" x2="21814" y2="55396"/>
                          <a14:backgroundMark x1="23529" y1="51223" x2="23645" y2="51494"/>
                          <a14:backgroundMark x1="25735" y1="53165" x2="25735" y2="54892"/>
                          <a14:backgroundMark x1="26225" y1="52086" x2="24755" y2="52806"/>
                          <a14:backgroundMark x1="27574" y1="54388" x2="24877" y2="53597"/>
                          <a14:backgroundMark x1="22917" y1="51583" x2="22917" y2="51079"/>
                          <a14:backgroundMark x1="22917" y1="53022" x2="22917" y2="52132"/>
                          <a14:backgroundMark x1="24510" y1="51439" x2="23775" y2="53381"/>
                          <a14:backgroundMark x1="23039" y1="54460" x2="21078" y2="55108"/>
                          <a14:backgroundMark x1="65196" y1="77842" x2="65196" y2="77842"/>
                          <a14:backgroundMark x1="63358" y1="77122" x2="63358" y2="77122"/>
                          <a14:backgroundMark x1="58701" y1="76906" x2="58701" y2="76906"/>
                          <a14:backgroundMark x1="56740" y1="76906" x2="56740" y2="76906"/>
                          <a14:backgroundMark x1="56618" y1="77482" x2="56618" y2="77482"/>
                          <a14:backgroundMark x1="54167" y1="76259" x2="54167" y2="76259"/>
                          <a14:backgroundMark x1="66667" y1="85683" x2="66667" y2="86187"/>
                          <a14:backgroundMark x1="60172" y1="87194" x2="60172" y2="87194"/>
                          <a14:backgroundMark x1="61397" y1="86259" x2="61397" y2="86259"/>
                          <a14:backgroundMark x1="61520" y1="85540" x2="61520" y2="85540"/>
                          <a14:backgroundMark x1="53431" y1="85540" x2="53431" y2="85540"/>
                          <a14:backgroundMark x1="40809" y1="68129" x2="40809" y2="68129"/>
                          <a14:backgroundMark x1="62255" y1="63597" x2="62255" y2="63597"/>
                          <a14:backgroundMark x1="61275" y1="65180" x2="61275" y2="65180"/>
                          <a14:backgroundMark x1="64706" y1="58489" x2="64706" y2="58489"/>
                          <a14:backgroundMark x1="64461" y1="60000" x2="64461" y2="60000"/>
                          <a14:backgroundMark x1="64706" y1="58058" x2="64706" y2="58058"/>
                          <a14:backgroundMark x1="63358" y1="58201" x2="63358" y2="58201"/>
                          <a14:backgroundMark x1="65809" y1="52446" x2="65809" y2="52446"/>
                          <a14:backgroundMark x1="65686" y1="52806" x2="65686" y2="52806"/>
                          <a14:backgroundMark x1="65686" y1="52806" x2="65686" y2="52806"/>
                          <a14:backgroundMark x1="64706" y1="52518" x2="64706" y2="52518"/>
                          <a14:backgroundMark x1="65074" y1="52734" x2="65074" y2="52734"/>
                          <a14:backgroundMark x1="65564" y1="53165" x2="65564" y2="53165"/>
                          <a14:backgroundMark x1="65564" y1="53453" x2="65564" y2="53453"/>
                          <a14:backgroundMark x1="64706" y1="52662" x2="64706" y2="52662"/>
                          <a14:backgroundMark x1="65074" y1="52158" x2="65074" y2="52158"/>
                          <a14:backgroundMark x1="65686" y1="52086" x2="65686" y2="52086"/>
                          <a14:backgroundMark x1="54044" y1="68921" x2="54044" y2="68921"/>
                          <a14:backgroundMark x1="58088" y1="69640" x2="58088" y2="69640"/>
                          <a14:backgroundMark x1="58211" y1="69209" x2="58211" y2="69209"/>
                          <a14:backgroundMark x1="59926" y1="67986" x2="59926" y2="67986"/>
                          <a14:backgroundMark x1="59069" y1="67338" x2="59069" y2="67338"/>
                          <a14:backgroundMark x1="59559" y1="64892" x2="59559" y2="64892"/>
                          <a14:backgroundMark x1="52941" y1="70647" x2="52941" y2="70647"/>
                          <a14:backgroundMark x1="50000" y1="68489" x2="50000" y2="68489"/>
                          <a14:backgroundMark x1="50245" y1="67122" x2="50245" y2="67122"/>
                          <a14:backgroundMark x1="50980" y1="70719" x2="50980" y2="70719"/>
                          <a14:backgroundMark x1="48897" y1="72662" x2="48897" y2="72662"/>
                          <a14:backgroundMark x1="46078" y1="71223" x2="46078" y2="71223"/>
                          <a14:backgroundMark x1="49020" y1="72950" x2="49020" y2="72950"/>
                          <a14:backgroundMark x1="49755" y1="72662" x2="49755" y2="72662"/>
                          <a14:backgroundMark x1="46446" y1="70863" x2="46446" y2="70863"/>
                          <a14:backgroundMark x1="39828" y1="69928" x2="39828" y2="69928"/>
                          <a14:backgroundMark x1="39828" y1="69928" x2="39828" y2="69928"/>
                          <a14:backgroundMark x1="39951" y1="69424" x2="39951" y2="69424"/>
                          <a14:backgroundMark x1="33824" y1="62518" x2="33824" y2="62518"/>
                          <a14:backgroundMark x1="35417" y1="59856" x2="35417" y2="59856"/>
                          <a14:backgroundMark x1="35417" y1="59856" x2="35417" y2="59856"/>
                          <a14:backgroundMark x1="34559" y1="59568" x2="34559" y2="59568"/>
                          <a14:backgroundMark x1="61029" y1="60216" x2="61029" y2="60216"/>
                          <a14:backgroundMark x1="61397" y1="60216" x2="61397" y2="60216"/>
                          <a14:backgroundMark x1="61642" y1="60432" x2="61642" y2="60432"/>
                          <a14:backgroundMark x1="62132" y1="60504" x2="62132" y2="60504"/>
                          <a14:backgroundMark x1="61765" y1="60216" x2="61765" y2="60216"/>
                          <a14:backgroundMark x1="62377" y1="58921" x2="62377" y2="58921"/>
                          <a14:backgroundMark x1="62868" y1="58849" x2="62868" y2="58849"/>
                          <a14:backgroundMark x1="62745" y1="58633" x2="62745" y2="58633"/>
                          <a14:backgroundMark x1="62745" y1="58633" x2="62745" y2="58633"/>
                          <a14:backgroundMark x1="63113" y1="57842" x2="63113" y2="57842"/>
                          <a14:backgroundMark x1="62377" y1="58633" x2="62377" y2="58633"/>
                          <a14:backgroundMark x1="62500" y1="58849" x2="62500" y2="58849"/>
                          <a14:backgroundMark x1="62500" y1="58705" x2="62500" y2="58705"/>
                          <a14:backgroundMark x1="62500" y1="58633" x2="62500" y2="58633"/>
                          <a14:backgroundMark x1="63235" y1="57914" x2="63235" y2="57914"/>
                          <a14:backgroundMark x1="65441" y1="51799" x2="65441" y2="51799"/>
                          <a14:backgroundMark x1="65441" y1="52302" x2="65441" y2="52302"/>
                          <a14:backgroundMark x1="65441" y1="51799" x2="65441" y2="51799"/>
                          <a14:backgroundMark x1="65441" y1="51942" x2="65441" y2="51942"/>
                          <a14:backgroundMark x1="65441" y1="51942" x2="65441" y2="51942"/>
                          <a14:backgroundMark x1="65441" y1="51942" x2="65441" y2="51942"/>
                          <a14:backgroundMark x1="64951" y1="51583" x2="65686" y2="52086"/>
                          <a14:backgroundMark x1="60049" y1="63813" x2="60049" y2="63813"/>
                          <a14:backgroundMark x1="60049" y1="64676" x2="60049" y2="64676"/>
                          <a14:backgroundMark x1="58578" y1="67410" x2="58578" y2="67410"/>
                          <a14:backgroundMark x1="58333" y1="66835" x2="58333" y2="66835"/>
                          <a14:backgroundMark x1="60049" y1="64964" x2="60049" y2="64964"/>
                          <a14:backgroundMark x1="59926" y1="65612" x2="59926" y2="65612"/>
                          <a14:backgroundMark x1="59069" y1="65612" x2="59069" y2="65612"/>
                          <a14:backgroundMark x1="60294" y1="64317" x2="60294" y2="64317"/>
                          <a14:backgroundMark x1="60172" y1="63813" x2="60172" y2="63813"/>
                          <a14:backgroundMark x1="60417" y1="63813" x2="60417" y2="63813"/>
                          <a14:backgroundMark x1="60417" y1="63813" x2="60417" y2="63813"/>
                          <a14:backgroundMark x1="60417" y1="63669" x2="60417" y2="63669"/>
                          <a14:backgroundMark x1="60417" y1="64604" x2="60417" y2="64604"/>
                          <a14:backgroundMark x1="60172" y1="64317" x2="60172" y2="64317"/>
                          <a14:backgroundMark x1="60049" y1="63885" x2="60049" y2="63885"/>
                          <a14:backgroundMark x1="60907" y1="62014" x2="60907" y2="62014"/>
                          <a14:backgroundMark x1="60539" y1="61511" x2="60539" y2="61511"/>
                          <a14:backgroundMark x1="61397" y1="61583" x2="61397" y2="61583"/>
                          <a14:backgroundMark x1="61520" y1="61871" x2="61520" y2="61871"/>
                          <a14:backgroundMark x1="61642" y1="61799" x2="61642" y2="61799"/>
                          <a14:backgroundMark x1="61029" y1="61871" x2="61029" y2="61871"/>
                          <a14:backgroundMark x1="60417" y1="63597" x2="60049" y2="65180"/>
                          <a14:backgroundMark x1="60907" y1="61942" x2="61520" y2="61942"/>
                          <a14:backgroundMark x1="62132" y1="58777" x2="63725" y2="57338"/>
                          <a14:backgroundMark x1="58333" y1="68849" x2="58333" y2="68849"/>
                          <a14:backgroundMark x1="58333" y1="69281" x2="58333" y2="69281"/>
                          <a14:backgroundMark x1="57843" y1="70072" x2="57843" y2="70072"/>
                          <a14:backgroundMark x1="57598" y1="70144" x2="57598" y2="70144"/>
                          <a14:backgroundMark x1="58578" y1="69281" x2="58578" y2="69281"/>
                          <a14:backgroundMark x1="59069" y1="68993" x2="59069" y2="68993"/>
                          <a14:backgroundMark x1="54902" y1="76475" x2="54902" y2="76475"/>
                          <a14:backgroundMark x1="55760" y1="78201" x2="55760" y2="78201"/>
                          <a14:backgroundMark x1="57230" y1="77842" x2="57230" y2="77842"/>
                          <a14:backgroundMark x1="54779" y1="77122" x2="54779" y2="77122"/>
                          <a14:backgroundMark x1="56127" y1="77626" x2="56127" y2="77626"/>
                          <a14:backgroundMark x1="55392" y1="76835" x2="55392" y2="76835"/>
                          <a14:backgroundMark x1="54289" y1="76043" x2="54289" y2="76043"/>
                          <a14:backgroundMark x1="52696" y1="76331" x2="52696" y2="76331"/>
                          <a14:backgroundMark x1="58088" y1="78201" x2="58088" y2="78201"/>
                          <a14:backgroundMark x1="57108" y1="77554" x2="57108" y2="77554"/>
                          <a14:backgroundMark x1="55515" y1="77266" x2="55515" y2="77266"/>
                          <a14:backgroundMark x1="57598" y1="77770" x2="57598" y2="77770"/>
                          <a14:backgroundMark x1="55515" y1="77194" x2="55515" y2="77194"/>
                          <a14:backgroundMark x1="54289" y1="76331" x2="56618" y2="77122"/>
                          <a14:backgroundMark x1="46324" y1="82950" x2="46324" y2="82950"/>
                          <a14:backgroundMark x1="46201" y1="82158" x2="46201" y2="82158"/>
                          <a14:backgroundMark x1="48529" y1="80719" x2="48529" y2="80719"/>
                          <a14:backgroundMark x1="52328" y1="80288" x2="52328" y2="80288"/>
                          <a14:backgroundMark x1="51225" y1="79856" x2="51225" y2="79856"/>
                          <a14:backgroundMark x1="53309" y1="84604" x2="53309" y2="84604"/>
                          <a14:backgroundMark x1="55882" y1="84317" x2="55882" y2="84317"/>
                          <a14:backgroundMark x1="59804" y1="85468" x2="59804" y2="85468"/>
                          <a14:backgroundMark x1="58946" y1="85468" x2="58946" y2="85468"/>
                          <a14:backgroundMark x1="61520" y1="85324" x2="61520" y2="85324"/>
                          <a14:backgroundMark x1="66054" y1="84029" x2="66054" y2="84029"/>
                        </a14:backgroundRemoval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755" y="574654"/>
              <a:ext cx="2346656" cy="3997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E934BF-2C30-04EB-D854-F843A5E6B446}"/>
                </a:ext>
              </a:extLst>
            </p:cNvPr>
            <p:cNvSpPr/>
            <p:nvPr/>
          </p:nvSpPr>
          <p:spPr>
            <a:xfrm rot="2207651">
              <a:off x="6386208" y="3659391"/>
              <a:ext cx="844062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1DC-84FA-AE3A-AE35-2BF4E7B13517}"/>
                </a:ext>
              </a:extLst>
            </p:cNvPr>
            <p:cNvSpPr/>
            <p:nvPr/>
          </p:nvSpPr>
          <p:spPr>
            <a:xfrm rot="20705111">
              <a:off x="6210758" y="3431767"/>
              <a:ext cx="844062" cy="104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6" name="Picture 12" descr="Chamaemelum nobile - Wikipedia">
            <a:extLst>
              <a:ext uri="{FF2B5EF4-FFF2-40B4-BE49-F238E27FC236}">
                <a16:creationId xmlns:a16="http://schemas.microsoft.com/office/drawing/2014/main" id="{D0220B9A-FF1D-F78F-8D23-EAB64579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22" b="89963" l="10000" r="90000">
                        <a14:foregroundMark x1="52333" y1="32448" x2="59417" y2="30377"/>
                        <a14:foregroundMark x1="59417" y1="30377" x2="61083" y2="30589"/>
                        <a14:foregroundMark x1="60917" y1="31067" x2="63083" y2="31545"/>
                        <a14:foregroundMark x1="60583" y1="30005" x2="64500" y2="30165"/>
                        <a14:foregroundMark x1="61750" y1="30643" x2="64083" y2="31386"/>
                        <a14:foregroundMark x1="62083" y1="31280" x2="62083" y2="31280"/>
                        <a14:foregroundMark x1="48167" y1="14392" x2="61083" y2="14976"/>
                        <a14:foregroundMark x1="55917" y1="12161" x2="56083" y2="16941"/>
                        <a14:foregroundMark x1="56083" y1="16941" x2="56250" y2="17313"/>
                        <a14:foregroundMark x1="50583" y1="16198" x2="58333" y2="16357"/>
                        <a14:foregroundMark x1="58333" y1="16357" x2="59667" y2="16091"/>
                        <a14:foregroundMark x1="59083" y1="12055" x2="61083" y2="16622"/>
                        <a14:foregroundMark x1="61083" y1="16622" x2="60917" y2="16676"/>
                        <a14:foregroundMark x1="27917" y1="9984" x2="28417" y2="11046"/>
                        <a14:foregroundMark x1="30500" y1="10621" x2="30500" y2="13117"/>
                        <a14:foregroundMark x1="30000" y1="14551" x2="28250" y2="24376"/>
                        <a14:foregroundMark x1="28250" y1="24376" x2="27917" y2="24801"/>
                        <a14:foregroundMark x1="37333" y1="18109" x2="34833" y2="29262"/>
                        <a14:foregroundMark x1="26750" y1="9665" x2="34167" y2="11683"/>
                        <a14:foregroundMark x1="34167" y1="11683" x2="27833" y2="14445"/>
                        <a14:foregroundMark x1="27833" y1="14445" x2="23083" y2="10568"/>
                        <a14:foregroundMark x1="23083" y1="10568" x2="30750" y2="9931"/>
                        <a14:foregroundMark x1="30750" y1="9931" x2="31000" y2="10196"/>
                        <a14:foregroundMark x1="31667" y1="9241" x2="34583" y2="10143"/>
                        <a14:foregroundMark x1="25500" y1="9347" x2="25500" y2="9347"/>
                        <a14:foregroundMark x1="26250" y1="9347" x2="26250" y2="9347"/>
                        <a14:foregroundMark x1="28167" y1="9081" x2="28167" y2="9081"/>
                        <a14:foregroundMark x1="28000" y1="8922" x2="28000" y2="8922"/>
                        <a14:foregroundMark x1="28000" y1="8922" x2="28000" y2="8922"/>
                        <a14:foregroundMark x1="51250" y1="12533" x2="51250" y2="12533"/>
                        <a14:foregroundMark x1="51000" y1="12374" x2="51000" y2="12374"/>
                        <a14:foregroundMark x1="35917" y1="12055" x2="35917" y2="12055"/>
                        <a14:foregroundMark x1="36500" y1="12002" x2="36500" y2="12002"/>
                        <a14:foregroundMark x1="62000" y1="15029" x2="62000" y2="15029"/>
                        <a14:foregroundMark x1="26750" y1="76421" x2="26750" y2="76421"/>
                        <a14:foregroundMark x1="26083" y1="81094" x2="32500" y2="78386"/>
                        <a14:foregroundMark x1="32500" y1="78386" x2="34583" y2="76580"/>
                        <a14:foregroundMark x1="24000" y1="81678" x2="16250" y2="82262"/>
                        <a14:foregroundMark x1="16250" y1="82262" x2="10833" y2="85449"/>
                        <a14:foregroundMark x1="50333" y1="79076" x2="52583" y2="81041"/>
                        <a14:foregroundMark x1="55667" y1="54010" x2="55667" y2="54010"/>
                        <a14:foregroundMark x1="54750" y1="53797" x2="54750" y2="53797"/>
                        <a14:foregroundMark x1="51083" y1="54541" x2="51083" y2="54541"/>
                        <a14:foregroundMark x1="51583" y1="55019" x2="51583" y2="55019"/>
                        <a14:foregroundMark x1="51250" y1="54381" x2="51250" y2="54381"/>
                        <a14:foregroundMark x1="52750" y1="56665" x2="52750" y2="56665"/>
                        <a14:foregroundMark x1="51833" y1="56081" x2="51833" y2="56081"/>
                        <a14:foregroundMark x1="51583" y1="55497" x2="51583" y2="55497"/>
                        <a14:foregroundMark x1="51750" y1="55125" x2="51750" y2="55125"/>
                        <a14:foregroundMark x1="51750" y1="55125" x2="51750" y2="55125"/>
                        <a14:foregroundMark x1="52750" y1="57461" x2="52750" y2="57461"/>
                        <a14:foregroundMark x1="47917" y1="56081" x2="47917" y2="56081"/>
                        <a14:foregroundMark x1="49083" y1="55284" x2="49083" y2="55284"/>
                        <a14:backgroundMark x1="46917" y1="75199" x2="47917" y2="75305"/>
                        <a14:backgroundMark x1="53667" y1="69835" x2="53417" y2="70579"/>
                        <a14:backgroundMark x1="53250" y1="66224" x2="53250" y2="66224"/>
                        <a14:backgroundMark x1="49000" y1="65428" x2="49000" y2="65428"/>
                        <a14:backgroundMark x1="54917" y1="58736" x2="54917" y2="58736"/>
                        <a14:backgroundMark x1="50500" y1="60489" x2="50500" y2="60489"/>
                        <a14:backgroundMark x1="43417" y1="22783" x2="43417" y2="227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09" y="0"/>
            <a:ext cx="3097456" cy="48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7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1</cp:revision>
  <dcterms:created xsi:type="dcterms:W3CDTF">2023-08-14T06:17:06Z</dcterms:created>
  <dcterms:modified xsi:type="dcterms:W3CDTF">2023-08-14T07:55:56Z</dcterms:modified>
</cp:coreProperties>
</file>