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59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1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66860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932591" y="548680"/>
            <a:ext cx="3494775" cy="632048"/>
          </a:xfrm>
          <a:prstGeom prst="wedgeRoundRectCallout">
            <a:avLst>
              <a:gd name="adj1" fmla="val 28087"/>
              <a:gd name="adj2" fmla="val 16704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900" dirty="0">
                <a:solidFill>
                  <a:schemeClr val="tx1"/>
                </a:solidFill>
              </a:rPr>
              <a:t>Session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Accept </a:t>
            </a:r>
            <a:r>
              <a:rPr lang="ko-KR" altLang="en-US" sz="900" dirty="0">
                <a:solidFill>
                  <a:schemeClr val="tx1"/>
                </a:solidFill>
              </a:rPr>
              <a:t>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stack</a:t>
            </a:r>
            <a:r>
              <a:rPr lang="ko-KR" altLang="en-US" sz="9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900" dirty="0" smtClean="0">
                <a:solidFill>
                  <a:schemeClr val="tx1"/>
                </a:solidFill>
              </a:rPr>
              <a:t>할당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422186" y="1749905"/>
            <a:ext cx="2220662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627801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515645" y="2242003"/>
            <a:ext cx="1041055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341126" y="764704"/>
            <a:ext cx="340733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정적 배열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>
                <a:solidFill>
                  <a:schemeClr val="tx1"/>
                </a:solidFill>
              </a:rPr>
              <a:t>Blank Session Index </a:t>
            </a:r>
            <a:r>
              <a:rPr lang="en-US" altLang="ko-KR" sz="900" dirty="0" smtClean="0">
                <a:solidFill>
                  <a:schemeClr val="tx1"/>
                </a:solidFill>
              </a:rPr>
              <a:t>Stack] </a:t>
            </a:r>
            <a:r>
              <a:rPr lang="ko-KR" altLang="en-US" sz="9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900" dirty="0" smtClean="0">
                <a:solidFill>
                  <a:schemeClr val="tx1"/>
                </a:solidFill>
              </a:rPr>
              <a:t>Session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Index</a:t>
            </a:r>
            <a:r>
              <a:rPr lang="ko-KR" altLang="en-US" sz="900" dirty="0" smtClean="0">
                <a:solidFill>
                  <a:schemeClr val="tx1"/>
                </a:solidFill>
              </a:rPr>
              <a:t>보관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857875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3844"/>
              <a:gd name="adj2" fmla="val 8586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1" idx="0"/>
          </p:cNvCxnSpPr>
          <p:nvPr/>
        </p:nvCxnSpPr>
        <p:spPr>
          <a:xfrm flipV="1">
            <a:off x="6948169" y="2924944"/>
            <a:ext cx="0" cy="684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48822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965" y="220578"/>
            <a:ext cx="356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2924944"/>
            <a:ext cx="5112568" cy="16561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413649"/>
            <a:ext cx="4680520" cy="102346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3053608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687640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5179979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816304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710688"/>
            <a:ext cx="5112568" cy="207023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251508"/>
            <a:ext cx="4680520" cy="139062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839354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230427" y="798410"/>
            <a:ext cx="2138023" cy="346108"/>
          </a:xfrm>
          <a:prstGeom prst="wedgeRoundRectCallout">
            <a:avLst>
              <a:gd name="adj1" fmla="val 40667"/>
              <a:gd name="adj2" fmla="val 794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900" dirty="0" smtClean="0">
                <a:solidFill>
                  <a:schemeClr val="tx1"/>
                </a:solidFill>
              </a:rPr>
              <a:t>socket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699777" y="25863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76419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1935250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456893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063914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</a:t>
            </a:r>
            <a:r>
              <a:rPr lang="ko-KR" altLang="en-US" sz="1000" b="1" dirty="0"/>
              <a:t>조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구조의 채팅서버를 사용했으며</a:t>
            </a:r>
            <a:r>
              <a:rPr lang="en-US" altLang="ko-KR" sz="1000" b="1" dirty="0" smtClean="0"/>
              <a:t>, 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smtClean="0"/>
              <a:t>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657099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140814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742634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75856" y="73335"/>
            <a:ext cx="301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9832" y="73335"/>
            <a:ext cx="386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Loop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Loop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프로파일링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04370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43278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4571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7332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199930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34138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74591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0482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4522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3756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57388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2060" y="292586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04370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43278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4571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7332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199930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34138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74591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0482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4522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3756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57388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92586"/>
            <a:ext cx="392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6482" y="2937989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5576" y="2865070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0927" y="2912111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24" name="원통 23"/>
          <p:cNvSpPr/>
          <p:nvPr/>
        </p:nvSpPr>
        <p:spPr>
          <a:xfrm>
            <a:off x="1093840" y="3206172"/>
            <a:ext cx="881025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Thread Local Storage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(Chuck </a:t>
            </a:r>
            <a:r>
              <a:rPr lang="ko-KR" altLang="en-US" sz="700" dirty="0" smtClean="0">
                <a:solidFill>
                  <a:schemeClr val="tx1"/>
                </a:solidFill>
              </a:rPr>
              <a:t>보관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35896" y="1075498"/>
            <a:ext cx="4877241" cy="472976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8448" y="1124744"/>
            <a:ext cx="1846918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 smtClean="0"/>
              <a:t>CMemoryPoolTLS</a:t>
            </a:r>
            <a:r>
              <a:rPr lang="en-US" altLang="ko-KR" sz="1000" b="1" dirty="0" smtClean="0"/>
              <a:t> &lt;DATA&gt;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TLS)</a:t>
            </a:r>
            <a:endParaRPr lang="en-US" altLang="ko-KR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08754" y="1611548"/>
            <a:ext cx="1422942" cy="94887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27913" y="1619372"/>
            <a:ext cx="798587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800" dirty="0" err="1" smtClean="0"/>
              <a:t>stChuck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노드의</a:t>
            </a:r>
            <a:r>
              <a:rPr lang="ko-KR" altLang="en-US" sz="800" dirty="0" smtClean="0"/>
              <a:t> 집합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33337" y="2066587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55146" y="2010841"/>
            <a:ext cx="1075111" cy="425761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Node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33230" y="4728368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DATA*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Alloc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22473" y="4060707"/>
            <a:ext cx="1646532" cy="275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Void Free(Data* data)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4967437" y="5270127"/>
            <a:ext cx="2819936" cy="350193"/>
          </a:xfrm>
          <a:prstGeom prst="wedgeRoundRectCallout">
            <a:avLst>
              <a:gd name="adj1" fmla="val -35538"/>
              <a:gd name="adj2" fmla="val -136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Chuck</a:t>
            </a:r>
            <a:r>
              <a:rPr lang="ko-KR" altLang="en-US" sz="900" dirty="0" smtClean="0">
                <a:solidFill>
                  <a:schemeClr val="tx1"/>
                </a:solidFill>
              </a:rPr>
              <a:t>가 없다면</a:t>
            </a:r>
            <a:r>
              <a:rPr lang="en-US" altLang="ko-KR" sz="900" dirty="0" smtClean="0">
                <a:solidFill>
                  <a:schemeClr val="tx1"/>
                </a:solidFill>
              </a:rPr>
              <a:t>, 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Alloc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4" name="꺾인 연결선 33"/>
          <p:cNvCxnSpPr>
            <a:endCxn id="31" idx="1"/>
          </p:cNvCxnSpPr>
          <p:nvPr/>
        </p:nvCxnSpPr>
        <p:spPr>
          <a:xfrm>
            <a:off x="2377256" y="3933056"/>
            <a:ext cx="1555974" cy="932905"/>
          </a:xfrm>
          <a:prstGeom prst="bentConnector3">
            <a:avLst>
              <a:gd name="adj1" fmla="val 4223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4" idx="3"/>
            <a:endCxn id="32" idx="1"/>
          </p:cNvCxnSpPr>
          <p:nvPr/>
        </p:nvCxnSpPr>
        <p:spPr>
          <a:xfrm>
            <a:off x="2377256" y="3524683"/>
            <a:ext cx="1545217" cy="6736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4" idx="3"/>
          </p:cNvCxnSpPr>
          <p:nvPr/>
        </p:nvCxnSpPr>
        <p:spPr>
          <a:xfrm rot="5400000" flipH="1">
            <a:off x="2565243" y="2812302"/>
            <a:ext cx="1160363" cy="3222143"/>
          </a:xfrm>
          <a:prstGeom prst="bentConnector3">
            <a:avLst>
              <a:gd name="adj1" fmla="val -197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056379" y="3328687"/>
            <a:ext cx="1685659" cy="391987"/>
          </a:xfrm>
          <a:prstGeom prst="wedgeRoundRectCallout">
            <a:avLst>
              <a:gd name="adj1" fmla="val -30409"/>
              <a:gd name="adj2" fmla="val 14592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  <a:r>
              <a:rPr lang="ko-KR" altLang="en-US" sz="900" dirty="0" smtClean="0">
                <a:solidFill>
                  <a:schemeClr val="tx1"/>
                </a:solidFill>
              </a:rPr>
              <a:t>에 </a:t>
            </a:r>
            <a:r>
              <a:rPr lang="en-US" altLang="ko-KR" sz="900" dirty="0" smtClean="0">
                <a:solidFill>
                  <a:schemeClr val="tx1"/>
                </a:solidFill>
              </a:rPr>
              <a:t>Chuck </a:t>
            </a:r>
            <a:r>
              <a:rPr lang="ko-KR" altLang="en-US" sz="900" dirty="0" smtClean="0">
                <a:solidFill>
                  <a:schemeClr val="tx1"/>
                </a:solidFill>
              </a:rPr>
              <a:t>반환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707904" y="2774615"/>
            <a:ext cx="2264776" cy="375389"/>
          </a:xfrm>
          <a:prstGeom prst="wedgeRoundRectCallout">
            <a:avLst>
              <a:gd name="adj1" fmla="val -36153"/>
              <a:gd name="adj2" fmla="val -1167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Chunk : </a:t>
            </a:r>
            <a:r>
              <a:rPr lang="en-US" altLang="ko-KR" sz="900" dirty="0" smtClean="0">
                <a:solidFill>
                  <a:schemeClr val="tx1"/>
                </a:solidFill>
              </a:rPr>
              <a:t>N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</a:t>
            </a:r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로 이루어진 집합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원통 38"/>
          <p:cNvSpPr/>
          <p:nvPr/>
        </p:nvSpPr>
        <p:spPr>
          <a:xfrm>
            <a:off x="6745293" y="1739301"/>
            <a:ext cx="881025" cy="687216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185805" y="1202546"/>
            <a:ext cx="1672517" cy="346108"/>
          </a:xfrm>
          <a:prstGeom prst="wedgeRoundRectCallout">
            <a:avLst>
              <a:gd name="adj1" fmla="val -40620"/>
              <a:gd name="adj2" fmla="val 1361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Chunk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메모리풀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32" idx="3"/>
            <a:endCxn id="39" idx="3"/>
          </p:cNvCxnSpPr>
          <p:nvPr/>
        </p:nvCxnSpPr>
        <p:spPr>
          <a:xfrm flipV="1">
            <a:off x="5569005" y="2426517"/>
            <a:ext cx="1616801" cy="177178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31" idx="3"/>
          </p:cNvCxnSpPr>
          <p:nvPr/>
        </p:nvCxnSpPr>
        <p:spPr>
          <a:xfrm rot="5400000">
            <a:off x="5296320" y="2709959"/>
            <a:ext cx="2439445" cy="187255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7" idx="3"/>
            <a:endCxn id="39" idx="2"/>
          </p:cNvCxnSpPr>
          <p:nvPr/>
        </p:nvCxnSpPr>
        <p:spPr>
          <a:xfrm flipV="1">
            <a:off x="5331696" y="2082909"/>
            <a:ext cx="1413597" cy="30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49456"/>
            <a:ext cx="396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라이브러리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07039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기반</a:t>
            </a:r>
            <a:r>
              <a:rPr lang="ko-KR" altLang="en-US" sz="1000" dirty="0"/>
              <a:t>의 </a:t>
            </a:r>
            <a:r>
              <a:rPr lang="en-US" altLang="ko-KR" sz="1000" dirty="0" err="1" smtClean="0"/>
              <a:t>LockFree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844824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272437"/>
            <a:ext cx="4680520" cy="101254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1898414"/>
            <a:ext cx="4582736" cy="167735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50</a:t>
            </a:r>
            <a:r>
              <a:rPr lang="ko-KR" altLang="en-US" sz="1000" dirty="0"/>
              <a:t>개가 각각 </a:t>
            </a:r>
            <a:r>
              <a:rPr lang="en-US" altLang="ko-KR" sz="1000" dirty="0"/>
              <a:t>100</a:t>
            </a:r>
            <a:r>
              <a:rPr lang="ko-KR" altLang="en-US" sz="1000" dirty="0"/>
              <a:t>만개의 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5000</a:t>
            </a:r>
            <a:r>
              <a:rPr lang="ko-KR" altLang="en-US" sz="1000" dirty="0"/>
              <a:t>만개의 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endParaRPr lang="en-US" altLang="ko-KR" sz="1000" dirty="0" smtClean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err="1"/>
              <a:t>LockFree</a:t>
            </a:r>
            <a:r>
              <a:rPr lang="en-US" altLang="ko-KR" sz="1000" dirty="0"/>
              <a:t>-Queue</a:t>
            </a:r>
            <a:r>
              <a:rPr lang="ko-KR" altLang="en-US" sz="1000" dirty="0"/>
              <a:t>의 </a:t>
            </a:r>
            <a:r>
              <a:rPr lang="en-US" altLang="ko-KR" sz="1000" dirty="0" err="1" smtClean="0"/>
              <a:t>Dequeue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2.3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빠름</a:t>
            </a:r>
            <a:r>
              <a:rPr lang="en-US" altLang="ko-KR" sz="1000" b="1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1" y="3356992"/>
            <a:ext cx="4454700" cy="100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93622" y="3657697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2" y="4422549"/>
            <a:ext cx="4454700" cy="105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277632" y="4785034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652370"/>
            <a:ext cx="5112568" cy="93610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1604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626492"/>
            <a:ext cx="4806493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</a:t>
            </a:r>
            <a:r>
              <a:rPr lang="ko-KR" altLang="en-US" sz="1000" dirty="0" smtClean="0"/>
              <a:t>네트워크 모듈의 </a:t>
            </a:r>
            <a:r>
              <a:rPr lang="en-US" altLang="ko-KR" sz="1000" dirty="0" err="1" smtClean="0"/>
              <a:t>SendBuff</a:t>
            </a:r>
            <a:r>
              <a:rPr lang="en-US" altLang="ko-KR" sz="1000" dirty="0" smtClean="0"/>
              <a:t> ,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939674" y="3011872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979462" y="4330599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58107" y="3310856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332656"/>
            <a:ext cx="4336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라이브러리 </a:t>
            </a:r>
            <a:r>
              <a:rPr lang="en-US" altLang="ko-KR" sz="2000" b="1" dirty="0"/>
              <a:t>– </a:t>
            </a:r>
            <a:r>
              <a:rPr lang="en-US" altLang="ko-KR" sz="2000" b="1" dirty="0" err="1" smtClean="0"/>
              <a:t>LockFree</a:t>
            </a:r>
            <a:r>
              <a:rPr lang="en-US" altLang="ko-KR" sz="2000" b="1" dirty="0"/>
              <a:t>-</a:t>
            </a:r>
            <a:r>
              <a:rPr lang="en-US" altLang="ko-KR" sz="2000" b="1" dirty="0" smtClean="0"/>
              <a:t>Queue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717" y="2987235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185" y="2897064"/>
            <a:ext cx="1550774" cy="11733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5536" y="2944105"/>
            <a:ext cx="715332" cy="24619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000" b="1" dirty="0" smtClean="0"/>
              <a:t>Thread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69131" y="1124744"/>
            <a:ext cx="4877241" cy="460851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72515" y="1173990"/>
            <a:ext cx="1385253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err="1"/>
              <a:t>CLockFree</a:t>
            </a:r>
            <a:r>
              <a:rPr lang="en-US" altLang="ko-KR" sz="1000" b="1" dirty="0"/>
              <a:t> &lt;DATA&gt;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 err="1"/>
              <a:t>락프리</a:t>
            </a:r>
            <a:r>
              <a:rPr lang="ko-KR" altLang="en-US" sz="1000" dirty="0"/>
              <a:t> 자료구조</a:t>
            </a:r>
            <a:r>
              <a:rPr lang="en-US" altLang="ko-KR" sz="1000" dirty="0"/>
              <a:t>)</a:t>
            </a:r>
          </a:p>
        </p:txBody>
      </p:sp>
      <p:sp>
        <p:nvSpPr>
          <p:cNvPr id="49" name="원통 48"/>
          <p:cNvSpPr/>
          <p:nvPr/>
        </p:nvSpPr>
        <p:spPr>
          <a:xfrm>
            <a:off x="6465475" y="1778070"/>
            <a:ext cx="1008112" cy="62087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Memory Pool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구조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570903" y="1649052"/>
            <a:ext cx="1413530" cy="700039"/>
            <a:chOff x="6984926" y="4154627"/>
            <a:chExt cx="2448272" cy="127403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984926" y="4154627"/>
              <a:ext cx="2448272" cy="1274037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DATA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data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LONG64 count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6809" y="4169141"/>
              <a:ext cx="838933" cy="42005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</a:t>
              </a:r>
              <a:endParaRPr lang="en-US" altLang="ko-KR" sz="900" b="1" dirty="0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3594870" y="2533400"/>
            <a:ext cx="1892050" cy="3411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넣기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/ Push)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594871" y="4797152"/>
            <a:ext cx="189205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데이터 빼기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Dequeue</a:t>
            </a:r>
            <a:r>
              <a:rPr lang="en-US" altLang="ko-KR" sz="900" dirty="0" smtClean="0">
                <a:solidFill>
                  <a:schemeClr val="tx1"/>
                </a:solidFill>
              </a:rPr>
              <a:t> / Pop)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13147" y="3434961"/>
            <a:ext cx="2055495" cy="763175"/>
            <a:chOff x="7042144" y="4145613"/>
            <a:chExt cx="2773582" cy="1007820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7042144" y="4145613"/>
              <a:ext cx="2773582" cy="1007820"/>
            </a:xfrm>
            <a:prstGeom prst="roundRect">
              <a:avLst>
                <a:gd name="adj" fmla="val 495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43495" y="4170689"/>
              <a:ext cx="686344" cy="230804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smtClean="0"/>
                <a:t>Node list</a:t>
              </a:r>
              <a:endParaRPr lang="en-US" altLang="ko-KR" sz="900" b="1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696434" y="3694080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62" name="직선 화살표 연결선 61"/>
          <p:cNvCxnSpPr>
            <a:stCxn id="60" idx="3"/>
            <a:endCxn id="68" idx="1"/>
          </p:cNvCxnSpPr>
          <p:nvPr/>
        </p:nvCxnSpPr>
        <p:spPr>
          <a:xfrm>
            <a:off x="4088799" y="3856062"/>
            <a:ext cx="23792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4" idx="2"/>
            <a:endCxn id="57" idx="0"/>
          </p:cNvCxnSpPr>
          <p:nvPr/>
        </p:nvCxnSpPr>
        <p:spPr>
          <a:xfrm>
            <a:off x="4540895" y="2874590"/>
            <a:ext cx="0" cy="5603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3"/>
            <a:endCxn id="49" idx="4"/>
          </p:cNvCxnSpPr>
          <p:nvPr/>
        </p:nvCxnSpPr>
        <p:spPr>
          <a:xfrm flipV="1">
            <a:off x="5486921" y="2088509"/>
            <a:ext cx="1986666" cy="2852659"/>
          </a:xfrm>
          <a:prstGeom prst="bentConnector3">
            <a:avLst>
              <a:gd name="adj1" fmla="val 11150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326722" y="3694080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4926789" y="3694080"/>
            <a:ext cx="392365" cy="3239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70" name="직선 화살표 연결선 69"/>
          <p:cNvCxnSpPr>
            <a:stCxn id="68" idx="3"/>
            <a:endCxn id="69" idx="1"/>
          </p:cNvCxnSpPr>
          <p:nvPr/>
        </p:nvCxnSpPr>
        <p:spPr>
          <a:xfrm>
            <a:off x="4719087" y="3856062"/>
            <a:ext cx="2077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7" idx="2"/>
            <a:endCxn id="55" idx="0"/>
          </p:cNvCxnSpPr>
          <p:nvPr/>
        </p:nvCxnSpPr>
        <p:spPr>
          <a:xfrm>
            <a:off x="4540895" y="4198136"/>
            <a:ext cx="1" cy="599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9" idx="3"/>
            <a:endCxn id="54" idx="3"/>
          </p:cNvCxnSpPr>
          <p:nvPr/>
        </p:nvCxnSpPr>
        <p:spPr>
          <a:xfrm rot="5400000">
            <a:off x="6075702" y="1810166"/>
            <a:ext cx="305048" cy="1482611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1" idx="3"/>
            <a:endCxn id="54" idx="1"/>
          </p:cNvCxnSpPr>
          <p:nvPr/>
        </p:nvCxnSpPr>
        <p:spPr>
          <a:xfrm flipV="1">
            <a:off x="2110491" y="2703995"/>
            <a:ext cx="1484379" cy="8699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55" idx="1"/>
          </p:cNvCxnSpPr>
          <p:nvPr/>
        </p:nvCxnSpPr>
        <p:spPr>
          <a:xfrm>
            <a:off x="2110491" y="3856062"/>
            <a:ext cx="1484380" cy="10851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사각형 설명선 90"/>
          <p:cNvSpPr/>
          <p:nvPr/>
        </p:nvSpPr>
        <p:spPr>
          <a:xfrm>
            <a:off x="5753335" y="3377934"/>
            <a:ext cx="1685659" cy="391987"/>
          </a:xfrm>
          <a:prstGeom prst="wedgeRoundRectCallout">
            <a:avLst>
              <a:gd name="adj1" fmla="val -63161"/>
              <a:gd name="adj2" fmla="val 270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내부 리스트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사각형 설명선 91"/>
          <p:cNvSpPr/>
          <p:nvPr/>
        </p:nvSpPr>
        <p:spPr>
          <a:xfrm>
            <a:off x="6630757" y="1359207"/>
            <a:ext cx="1685659" cy="286717"/>
          </a:xfrm>
          <a:prstGeom prst="wedgeRoundRectCallout">
            <a:avLst>
              <a:gd name="adj1" fmla="val -26826"/>
              <a:gd name="adj2" fmla="val 1119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Node</a:t>
            </a:r>
            <a:r>
              <a:rPr lang="ko-KR" altLang="en-US" sz="900" dirty="0" smtClean="0">
                <a:solidFill>
                  <a:schemeClr val="tx1"/>
                </a:solidFill>
              </a:rPr>
              <a:t>를 다루는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매모리</a:t>
            </a:r>
            <a:r>
              <a:rPr lang="ko-KR" altLang="en-US" sz="900" dirty="0" smtClean="0">
                <a:solidFill>
                  <a:schemeClr val="tx1"/>
                </a:solidFill>
              </a:rPr>
              <a:t> 풀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3" name="모서리가 둥근 사각형 설명선 92"/>
          <p:cNvSpPr/>
          <p:nvPr/>
        </p:nvSpPr>
        <p:spPr>
          <a:xfrm>
            <a:off x="5102529" y="1608384"/>
            <a:ext cx="1292960" cy="286717"/>
          </a:xfrm>
          <a:prstGeom prst="wedgeRoundRectCallout">
            <a:avLst>
              <a:gd name="adj1" fmla="val -61470"/>
              <a:gd name="adj2" fmla="val 247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유니크 카운트 사용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32646" y="2996446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937939" y="4323697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Double-CAS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52" idx="3"/>
            <a:endCxn id="49" idx="2"/>
          </p:cNvCxnSpPr>
          <p:nvPr/>
        </p:nvCxnSpPr>
        <p:spPr>
          <a:xfrm>
            <a:off x="4984433" y="1999072"/>
            <a:ext cx="1481042" cy="894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Sacle</a:t>
            </a:r>
            <a:r>
              <a:rPr lang="en-US" altLang="ko-KR" sz="900" dirty="0" smtClean="0">
                <a:solidFill>
                  <a:schemeClr val="tx1"/>
                </a:solidFill>
              </a:rPr>
              <a:t>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80713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DB 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48419" y="1872015"/>
            <a:ext cx="5112568" cy="94020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9305" y="2398860"/>
            <a:ext cx="4680520" cy="31340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9305" y="2000680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제작 목적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 송수신 파트와 컨텐츠 파트 분리를 통해 </a:t>
            </a:r>
            <a:r>
              <a:rPr lang="ko-KR" altLang="en-US" sz="1000" b="1" dirty="0" smtClean="0"/>
              <a:t>생산성 증가 </a:t>
            </a:r>
            <a:r>
              <a:rPr lang="ko-KR" altLang="en-US" sz="1000" dirty="0" smtClean="0"/>
              <a:t>기대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419" y="632527"/>
            <a:ext cx="5112568" cy="116747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9305" y="1068211"/>
            <a:ext cx="4680520" cy="6211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305" y="704536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모듈이란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Send/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세션종료 등 네트워크 관련 작업을 처리하는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IOCP(I/O Completion Port)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서버는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모듈을 상속받아 제작</a:t>
            </a:r>
            <a:endParaRPr lang="en-US" altLang="ko-KR" sz="10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8419" y="2884228"/>
            <a:ext cx="5112568" cy="106476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9305" y="3422699"/>
            <a:ext cx="4680520" cy="42841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49305" y="3012893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34413" y="188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7297" y="4022316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58183" y="4560787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8183" y="4150981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사용한 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5536" y="5093890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0674" y="5454718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71149" y="5437932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왼쪽/오른쪽 화살표 4"/>
          <p:cNvSpPr/>
          <p:nvPr/>
        </p:nvSpPr>
        <p:spPr>
          <a:xfrm>
            <a:off x="2286423" y="5805264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1069" y="5093890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46265" y="537321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22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763" y="220578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네트워크 모듈 </a:t>
            </a:r>
            <a:r>
              <a:rPr lang="en-US" altLang="ko-KR" sz="2000" b="1" dirty="0" smtClean="0"/>
              <a:t>- 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1969</Words>
  <Application>Microsoft Office PowerPoint</Application>
  <PresentationFormat>화면 슬라이드 쇼(4:3)</PresentationFormat>
  <Paragraphs>667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439</cp:revision>
  <dcterms:created xsi:type="dcterms:W3CDTF">2006-10-05T04:04:58Z</dcterms:created>
  <dcterms:modified xsi:type="dcterms:W3CDTF">2019-01-29T13:02:31Z</dcterms:modified>
</cp:coreProperties>
</file>