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8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6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0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9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5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6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C8D7-A229-445A-B9ED-07032377D3A2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F19F-AFEC-433B-9BA2-D52B35DAA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51519" y="260648"/>
            <a:ext cx="3880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목표</a:t>
            </a:r>
            <a:endParaRPr lang="en-US" altLang="ko-KR" b="1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락프리 구조로 </a:t>
            </a:r>
            <a:r>
              <a:rPr lang="en-US" altLang="ko-KR" sz="1400" dirty="0" smtClean="0"/>
              <a:t>Thread safe </a:t>
            </a:r>
            <a:r>
              <a:rPr lang="ko-KR" altLang="en-US" sz="1400" dirty="0" smtClean="0"/>
              <a:t>자료구조 작성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락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기반 자료구조보다 빠른 속도</a:t>
            </a:r>
            <a:endParaRPr lang="en-US" altLang="ko-KR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51519" y="1700808"/>
            <a:ext cx="813876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구현 </a:t>
            </a:r>
            <a:r>
              <a:rPr lang="ko-KR" altLang="en-US" b="1" dirty="0" err="1" smtClean="0"/>
              <a:t>스펙</a:t>
            </a:r>
            <a:endParaRPr lang="en-US" altLang="ko-KR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Node</a:t>
            </a:r>
            <a:r>
              <a:rPr lang="ko-KR" altLang="en-US" sz="1400" dirty="0" smtClean="0"/>
              <a:t>를 이용한 리스트 기반의 큐</a:t>
            </a:r>
            <a:endParaRPr lang="en-US" altLang="ko-KR" sz="1400" dirty="0" smtClean="0"/>
          </a:p>
          <a:p>
            <a:endParaRPr lang="en-US" altLang="ko-KR" sz="10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메모리 풀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sym typeface="Wingdings" pitchFamily="2" charset="2"/>
              </a:rPr>
              <a:t></a:t>
            </a:r>
            <a:r>
              <a:rPr lang="ko-KR" altLang="en-US" sz="1400" dirty="0" smtClean="0">
                <a:sym typeface="Wingdings" pitchFamily="2" charset="2"/>
              </a:rPr>
              <a:t>락프리 큐 구조 특성상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이미 반환된 메모리에 접근하는 경우가 있기 때문에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전용 메모리 풀 필요</a:t>
            </a:r>
            <a:endParaRPr lang="en-US" altLang="ko-KR" sz="1400" dirty="0" smtClean="0"/>
          </a:p>
          <a:p>
            <a:endParaRPr lang="en-US" altLang="ko-KR" sz="1000" dirty="0" smtClean="0"/>
          </a:p>
          <a:p>
            <a:r>
              <a:rPr lang="en-US" altLang="ko-KR" sz="1400" dirty="0"/>
              <a:t>3</a:t>
            </a:r>
            <a:r>
              <a:rPr lang="en-US" altLang="ko-KR" sz="1400" dirty="0" smtClean="0"/>
              <a:t>. Double Compare and set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유니크한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이용</a:t>
            </a:r>
            <a:endParaRPr lang="en-US" altLang="ko-KR" sz="1400" dirty="0" smtClean="0"/>
          </a:p>
          <a:p>
            <a:pPr marL="285750" indent="-285750">
              <a:buFont typeface="Wingdings"/>
              <a:buChar char="à"/>
            </a:pPr>
            <a:r>
              <a:rPr lang="en-US" altLang="ko-KR" sz="1400" dirty="0" smtClean="0">
                <a:sym typeface="Wingdings" pitchFamily="2" charset="2"/>
              </a:rPr>
              <a:t>ABA</a:t>
            </a:r>
            <a:r>
              <a:rPr lang="ko-KR" altLang="en-US" sz="1400" dirty="0" smtClean="0">
                <a:sym typeface="Wingdings" pitchFamily="2" charset="2"/>
              </a:rPr>
              <a:t>문제 방지</a:t>
            </a:r>
            <a:endParaRPr lang="en-US" altLang="ko-KR" sz="1400" dirty="0" smtClean="0">
              <a:sym typeface="Wingdings" pitchFamily="2" charset="2"/>
            </a:endParaRPr>
          </a:p>
          <a:p>
            <a:endParaRPr lang="en-US" altLang="ko-KR" sz="1000" dirty="0">
              <a:sym typeface="Wingdings" pitchFamily="2" charset="2"/>
            </a:endParaRPr>
          </a:p>
          <a:p>
            <a:r>
              <a:rPr lang="en-US" altLang="ko-KR" sz="1400" dirty="0"/>
              <a:t>4</a:t>
            </a:r>
            <a:r>
              <a:rPr lang="en-US" altLang="ko-KR" sz="1400" dirty="0" smtClean="0"/>
              <a:t>. Head</a:t>
            </a:r>
            <a:r>
              <a:rPr lang="ko-KR" altLang="en-US" sz="1400" dirty="0" smtClean="0"/>
              <a:t>는 무조건 </a:t>
            </a:r>
            <a:r>
              <a:rPr lang="en-US" altLang="ko-KR" sz="1400" dirty="0" smtClean="0"/>
              <a:t>Dummy.</a:t>
            </a:r>
          </a:p>
          <a:p>
            <a:endParaRPr lang="en-US" altLang="ko-KR" sz="1000" dirty="0" smtClean="0"/>
          </a:p>
          <a:p>
            <a:r>
              <a:rPr lang="en-US" altLang="ko-KR" sz="1400" dirty="0"/>
              <a:t>5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실제 데이터는 </a:t>
            </a:r>
            <a:r>
              <a:rPr lang="en-US" altLang="ko-KR" sz="1400" dirty="0" smtClean="0"/>
              <a:t>head-&gt;next</a:t>
            </a:r>
            <a:r>
              <a:rPr lang="ko-KR" altLang="en-US" sz="1400" dirty="0" smtClean="0"/>
              <a:t>부터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sz="1400" dirty="0" smtClean="0">
                <a:sym typeface="Wingdings" pitchFamily="2" charset="2"/>
              </a:rPr>
              <a:t>head</a:t>
            </a:r>
            <a:r>
              <a:rPr lang="ko-KR" altLang="en-US" sz="1400" dirty="0" smtClean="0">
                <a:sym typeface="Wingdings" pitchFamily="2" charset="2"/>
              </a:rPr>
              <a:t>가 </a:t>
            </a:r>
            <a:r>
              <a:rPr lang="en-US" altLang="ko-KR" sz="1400" dirty="0" smtClean="0">
                <a:sym typeface="Wingdings" pitchFamily="2" charset="2"/>
              </a:rPr>
              <a:t>null</a:t>
            </a:r>
            <a:r>
              <a:rPr lang="ko-KR" altLang="en-US" sz="1400" dirty="0" smtClean="0">
                <a:sym typeface="Wingdings" pitchFamily="2" charset="2"/>
              </a:rPr>
              <a:t>이 되는 상황 방지</a:t>
            </a:r>
            <a:r>
              <a:rPr lang="en-US" altLang="ko-KR" sz="1400" dirty="0" smtClean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29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51519" y="260648"/>
            <a:ext cx="304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LockFree</a:t>
            </a:r>
            <a:r>
              <a:rPr lang="en-US" altLang="ko-KR" b="1" dirty="0" smtClean="0"/>
              <a:t>-Queue </a:t>
            </a:r>
            <a:r>
              <a:rPr lang="ko-KR" altLang="en-US" b="1" dirty="0" smtClean="0"/>
              <a:t>기본 구조</a:t>
            </a:r>
            <a:endParaRPr lang="en-US" altLang="ko-KR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07704" y="1124743"/>
            <a:ext cx="5040560" cy="5544617"/>
          </a:xfrm>
          <a:prstGeom prst="roundRect">
            <a:avLst>
              <a:gd name="adj" fmla="val 7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23712" y="725714"/>
            <a:ext cx="35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Class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CLockFreeQueue</a:t>
            </a:r>
            <a:r>
              <a:rPr lang="en-US" altLang="ko-KR" b="1" dirty="0" smtClean="0">
                <a:solidFill>
                  <a:srgbClr val="FF0000"/>
                </a:solidFill>
              </a:rPr>
              <a:t>&lt;DATA&gt;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2565" y="1501387"/>
            <a:ext cx="2539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(Node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.)</a:t>
            </a:r>
            <a:endParaRPr lang="ko-KR" altLang="en-US" sz="1300" dirty="0"/>
          </a:p>
        </p:txBody>
      </p:sp>
      <p:sp>
        <p:nvSpPr>
          <p:cNvPr id="17" name="직사각형 16"/>
          <p:cNvSpPr/>
          <p:nvPr/>
        </p:nvSpPr>
        <p:spPr>
          <a:xfrm>
            <a:off x="3231238" y="1158599"/>
            <a:ext cx="25780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Class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CMemoryPool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stNode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52789" y="2929300"/>
            <a:ext cx="172819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DATA </a:t>
            </a:r>
            <a:r>
              <a:rPr lang="en-US" altLang="ko-KR" sz="1300" dirty="0" err="1" smtClean="0"/>
              <a:t>data</a:t>
            </a:r>
            <a:r>
              <a:rPr lang="en-US" altLang="ko-KR" sz="1300" dirty="0" smtClean="0"/>
              <a:t>;</a:t>
            </a:r>
          </a:p>
          <a:p>
            <a:pPr algn="ctr"/>
            <a:r>
              <a:rPr lang="en-US" altLang="ko-KR" sz="1300" dirty="0" err="1" smtClean="0"/>
              <a:t>stNode</a:t>
            </a:r>
            <a:r>
              <a:rPr lang="en-US" altLang="ko-KR" sz="1300" dirty="0" smtClean="0"/>
              <a:t>* </a:t>
            </a:r>
            <a:r>
              <a:rPr lang="en-US" altLang="ko-KR" sz="1300" dirty="0" err="1" smtClean="0"/>
              <a:t>pNext</a:t>
            </a:r>
            <a:r>
              <a:rPr lang="en-US" altLang="ko-KR" sz="1300" dirty="0" smtClean="0"/>
              <a:t>;</a:t>
            </a:r>
            <a:endParaRPr lang="ko-KR" altLang="en-US" sz="1300" dirty="0"/>
          </a:p>
        </p:txBody>
      </p:sp>
      <p:sp>
        <p:nvSpPr>
          <p:cNvPr id="19" name="직사각형 18"/>
          <p:cNvSpPr/>
          <p:nvPr/>
        </p:nvSpPr>
        <p:spPr>
          <a:xfrm>
            <a:off x="4988351" y="2636912"/>
            <a:ext cx="128330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84187" y="5175973"/>
            <a:ext cx="3653794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rgbClr val="002060"/>
                </a:solidFill>
              </a:rPr>
              <a:t>LockFree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-Queue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내부 리스트에 </a:t>
            </a:r>
            <a:r>
              <a:rPr lang="ko-KR" altLang="en-US" sz="1000" b="1" dirty="0" err="1" smtClean="0">
                <a:solidFill>
                  <a:srgbClr val="002060"/>
                </a:solidFill>
              </a:rPr>
              <a:t>노드</a:t>
            </a:r>
            <a:r>
              <a:rPr lang="ko-KR" altLang="en-US" sz="1000" b="1" dirty="0">
                <a:solidFill>
                  <a:srgbClr val="002060"/>
                </a:solidFill>
              </a:rPr>
              <a:t>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추가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9352" y="4882262"/>
            <a:ext cx="1883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>
                <a:solidFill>
                  <a:srgbClr val="FF0000"/>
                </a:solidFill>
              </a:rPr>
              <a:t>Enqueue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(DATA data)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38403" y="6104984"/>
            <a:ext cx="4287610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rgbClr val="002060"/>
                </a:solidFill>
              </a:rPr>
              <a:t>LockFree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-Queue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내부 리스트의 </a:t>
            </a:r>
            <a:r>
              <a:rPr lang="ko-KR" altLang="en-US" sz="1000" b="1" dirty="0" err="1" smtClean="0">
                <a:solidFill>
                  <a:srgbClr val="002060"/>
                </a:solidFill>
              </a:rPr>
              <a:t>노드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개 반환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1107" y="5788065"/>
            <a:ext cx="20341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>
                <a:solidFill>
                  <a:srgbClr val="FF0000"/>
                </a:solidFill>
              </a:rPr>
              <a:t>Dequeue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(DATA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*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pData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23728" y="2929300"/>
            <a:ext cx="183608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stNode</a:t>
            </a:r>
            <a:r>
              <a:rPr lang="en-US" altLang="ko-KR" sz="1300" dirty="0" smtClean="0"/>
              <a:t>* </a:t>
            </a:r>
            <a:r>
              <a:rPr lang="en-US" altLang="ko-KR" sz="1300" dirty="0" err="1" smtClean="0"/>
              <a:t>pPoint</a:t>
            </a:r>
            <a:r>
              <a:rPr lang="en-US" altLang="ko-KR" sz="1300" dirty="0" smtClean="0"/>
              <a:t>;</a:t>
            </a:r>
          </a:p>
          <a:p>
            <a:pPr algn="ctr"/>
            <a:r>
              <a:rPr lang="en-US" altLang="ko-KR" sz="1300" dirty="0" smtClean="0"/>
              <a:t>LONG64 Count;</a:t>
            </a:r>
            <a:endParaRPr lang="ko-KR" altLang="en-US" sz="1300" dirty="0"/>
          </a:p>
        </p:txBody>
      </p:sp>
      <p:sp>
        <p:nvSpPr>
          <p:cNvPr id="35" name="직사각형 34"/>
          <p:cNvSpPr/>
          <p:nvPr/>
        </p:nvSpPr>
        <p:spPr>
          <a:xfrm>
            <a:off x="2144157" y="2651864"/>
            <a:ext cx="17650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stNode_Point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2425" y="4073798"/>
            <a:ext cx="316365" cy="271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6985" y="4073798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15711" y="4073798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2" idx="3"/>
            <a:endCxn id="36" idx="1"/>
          </p:cNvCxnSpPr>
          <p:nvPr/>
        </p:nvCxnSpPr>
        <p:spPr>
          <a:xfrm>
            <a:off x="3658790" y="4209512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3"/>
            <a:endCxn id="37" idx="1"/>
          </p:cNvCxnSpPr>
          <p:nvPr/>
        </p:nvCxnSpPr>
        <p:spPr>
          <a:xfrm>
            <a:off x="4603350" y="4209512"/>
            <a:ext cx="7123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40623" y="4506553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stNode_Point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m_head</a:t>
            </a:r>
            <a:endParaRPr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755588" y="4500174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stNode_Point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m_Tail</a:t>
            </a:r>
            <a:endParaRPr lang="ko-KR" altLang="en-US" sz="1000" b="1" dirty="0"/>
          </a:p>
        </p:txBody>
      </p:sp>
      <p:cxnSp>
        <p:nvCxnSpPr>
          <p:cNvPr id="50" name="직선 화살표 연결선 49"/>
          <p:cNvCxnSpPr>
            <a:stCxn id="46" idx="0"/>
            <a:endCxn id="2" idx="2"/>
          </p:cNvCxnSpPr>
          <p:nvPr/>
        </p:nvCxnSpPr>
        <p:spPr>
          <a:xfrm flipV="1">
            <a:off x="3500607" y="4345226"/>
            <a:ext cx="1" cy="1613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8" idx="0"/>
            <a:endCxn id="37" idx="2"/>
          </p:cNvCxnSpPr>
          <p:nvPr/>
        </p:nvCxnSpPr>
        <p:spPr>
          <a:xfrm flipV="1">
            <a:off x="5473894" y="4345226"/>
            <a:ext cx="0" cy="1549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81991" y="3785766"/>
            <a:ext cx="107753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내부 리스트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29209" y="2336236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stNode_Point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stNode</a:t>
            </a:r>
            <a:r>
              <a:rPr lang="ko-KR" altLang="en-US" sz="1000" dirty="0" smtClean="0"/>
              <a:t>를 가지고 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70" name="오른쪽 화살표 69"/>
          <p:cNvSpPr/>
          <p:nvPr/>
        </p:nvSpPr>
        <p:spPr>
          <a:xfrm>
            <a:off x="4100708" y="3086212"/>
            <a:ext cx="576064" cy="321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47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154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40</cp:revision>
  <dcterms:created xsi:type="dcterms:W3CDTF">2019-01-12T08:33:29Z</dcterms:created>
  <dcterms:modified xsi:type="dcterms:W3CDTF">2019-01-12T09:54:58Z</dcterms:modified>
</cp:coreProperties>
</file>