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3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3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8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26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06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5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70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5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6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7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62EB-D0C7-4AE7-9272-A627AC72AED0}" type="datetimeFigureOut">
              <a:rPr lang="ko-KR" altLang="en-US" smtClean="0"/>
              <a:t>2019-01-12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FCA6-A037-4637-B8E7-1E81F3737B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57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90" y="332656"/>
            <a:ext cx="39994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목표</a:t>
            </a:r>
            <a:endParaRPr lang="en-US" altLang="ko-KR" sz="2000" b="1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</a:t>
            </a:r>
            <a:r>
              <a:rPr lang="en-US" altLang="ko-KR" sz="1400" dirty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delete</a:t>
            </a:r>
            <a:r>
              <a:rPr lang="ko-KR" altLang="en-US" sz="1400" dirty="0" smtClean="0"/>
              <a:t>보다 빠른 동적 할당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동적 해제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Thread Safe </a:t>
            </a:r>
            <a:r>
              <a:rPr lang="ko-KR" altLang="en-US" sz="1400" dirty="0" smtClean="0"/>
              <a:t>구조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기존 메모리 풀보다 속도 향상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696" y="2010033"/>
            <a:ext cx="885698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구현 스펙</a:t>
            </a:r>
            <a:endParaRPr lang="en-US" altLang="ko-KR" sz="2000" b="1" dirty="0" smtClean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Thread 1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자기 자신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만 접근할 수 있는 공간 필요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(TLS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등장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5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TLS</a:t>
            </a:r>
            <a:r>
              <a:rPr lang="ko-KR" altLang="en-US" sz="1400" dirty="0" smtClean="0"/>
              <a:t>에 일정 수의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보관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(Chuck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등장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  ※ Chuck : Node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집합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5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각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TLS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Alloc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Node</a:t>
            </a:r>
            <a:r>
              <a:rPr lang="ko-KR" altLang="en-US" sz="1400" dirty="0" smtClean="0"/>
              <a:t>가 모두 사용되면 다시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를 가져와</a:t>
            </a:r>
            <a:r>
              <a:rPr lang="en-US" altLang="ko-KR" sz="1400" dirty="0" smtClean="0"/>
              <a:t>, TLS</a:t>
            </a:r>
            <a:r>
              <a:rPr lang="ko-KR" altLang="en-US" sz="1400" dirty="0" smtClean="0"/>
              <a:t>에 보관한다</a:t>
            </a:r>
            <a:r>
              <a:rPr lang="en-US" altLang="ko-KR" sz="1400" dirty="0" smtClean="0"/>
              <a:t>.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메모리 풀 등장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Chuck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관리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endParaRPr lang="en-US" altLang="ko-KR" sz="5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TLS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에 소속된 모든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가 사용됐다면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를 반환한다</a:t>
            </a:r>
            <a:r>
              <a:rPr lang="en-US" altLang="ko-KR" sz="1400" dirty="0" smtClean="0"/>
              <a:t>.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모든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Node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회용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20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메모리 풀 </a:t>
            </a:r>
            <a:r>
              <a:rPr lang="en-US" altLang="ko-KR" b="1" dirty="0" smtClean="0"/>
              <a:t>TLS</a:t>
            </a:r>
            <a:r>
              <a:rPr lang="ko-KR" altLang="en-US" b="1" dirty="0"/>
              <a:t>의</a:t>
            </a:r>
            <a:r>
              <a:rPr lang="ko-KR" altLang="en-US" b="1" dirty="0" smtClean="0"/>
              <a:t> 객체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관계도</a:t>
            </a:r>
            <a:endParaRPr lang="en-US" altLang="ko-KR" b="1" dirty="0" smtClean="0"/>
          </a:p>
          <a:p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4757" y="1791389"/>
            <a:ext cx="2880320" cy="720080"/>
          </a:xfrm>
          <a:prstGeom prst="roundRect">
            <a:avLst>
              <a:gd name="adj" fmla="val 6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3474" y="1449199"/>
            <a:ext cx="27119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Class CMemoryPoolTLS&lt;DATA&gt;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96136" y="1889549"/>
            <a:ext cx="1708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Chuck</a:t>
            </a:r>
          </a:p>
          <a:p>
            <a:pPr algn="ctr"/>
            <a:r>
              <a:rPr lang="en-US" altLang="ko-KR" sz="1300" dirty="0"/>
              <a:t>(Node</a:t>
            </a:r>
            <a:r>
              <a:rPr lang="ko-KR" altLang="en-US" sz="1300" dirty="0"/>
              <a:t>의 집합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5950294" y="1595393"/>
            <a:ext cx="13345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stChuck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96137" y="3180466"/>
            <a:ext cx="1708404" cy="48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stChunk</a:t>
            </a:r>
            <a:r>
              <a:rPr lang="en-US" altLang="ko-KR" sz="1300" dirty="0" smtClean="0"/>
              <a:t>* </a:t>
            </a:r>
            <a:r>
              <a:rPr lang="en-US" altLang="ko-KR" sz="1300" dirty="0" err="1" smtClean="0"/>
              <a:t>pChuck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DATA </a:t>
            </a:r>
            <a:r>
              <a:rPr lang="en-US" altLang="ko-KR" sz="1300" dirty="0" err="1" smtClean="0"/>
              <a:t>data</a:t>
            </a:r>
            <a:endParaRPr lang="en-US" altLang="ko-KR" sz="13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017579" y="2885893"/>
            <a:ext cx="12833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0219" y="3446002"/>
            <a:ext cx="262931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Class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CMemoryPool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stChuck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2777" y="3789040"/>
            <a:ext cx="2539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(Chunk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636510" y="2022549"/>
            <a:ext cx="22637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/>
              <a:t>CMemoryPool</a:t>
            </a:r>
            <a:r>
              <a:rPr lang="en-US" altLang="ko-KR" sz="1000" b="1" dirty="0" smtClean="0"/>
              <a:t>&lt;</a:t>
            </a:r>
            <a:r>
              <a:rPr lang="en-US" altLang="ko-KR" sz="1000" b="1" dirty="0" err="1" smtClean="0"/>
              <a:t>stChuck</a:t>
            </a:r>
            <a:r>
              <a:rPr lang="en-US" altLang="ko-KR" sz="1000" b="1" dirty="0"/>
              <a:t>&gt; * </a:t>
            </a:r>
            <a:r>
              <a:rPr lang="en-US" altLang="ko-KR" sz="1000" b="1" dirty="0" err="1"/>
              <a:t>MPool</a:t>
            </a:r>
            <a:endParaRPr lang="ko-KR" altLang="en-US" sz="1000" b="1" dirty="0"/>
          </a:p>
        </p:txBody>
      </p:sp>
      <p:sp>
        <p:nvSpPr>
          <p:cNvPr id="44" name="오른쪽 화살표 43"/>
          <p:cNvSpPr/>
          <p:nvPr/>
        </p:nvSpPr>
        <p:spPr>
          <a:xfrm rot="16200000">
            <a:off x="6411012" y="2501234"/>
            <a:ext cx="470987" cy="3748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27972" y="2522230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stNode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stChuck</a:t>
            </a:r>
            <a:r>
              <a:rPr lang="ko-KR" altLang="en-US" sz="1000" dirty="0" smtClean="0"/>
              <a:t>를 가지고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79712" y="2778343"/>
            <a:ext cx="313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CMemoryPoolTLS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CMemoryPool</a:t>
            </a:r>
            <a:r>
              <a:rPr lang="ko-KR" altLang="en-US" sz="1000" dirty="0" smtClean="0"/>
              <a:t>을 가지고 있다</a:t>
            </a:r>
            <a:endParaRPr lang="en-US" altLang="ko-KR" sz="1000" dirty="0" smtClean="0"/>
          </a:p>
        </p:txBody>
      </p:sp>
      <p:sp>
        <p:nvSpPr>
          <p:cNvPr id="49" name="오른쪽 화살표 48"/>
          <p:cNvSpPr/>
          <p:nvPr/>
        </p:nvSpPr>
        <p:spPr>
          <a:xfrm rot="5400000">
            <a:off x="1462495" y="2765871"/>
            <a:ext cx="750843" cy="5138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오른쪽 화살표 52"/>
          <p:cNvSpPr/>
          <p:nvPr/>
        </p:nvSpPr>
        <p:spPr>
          <a:xfrm>
            <a:off x="3370460" y="1914247"/>
            <a:ext cx="2353668" cy="418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13916" y="1327020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접근 방법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DATA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stNode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Casting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b="1" dirty="0" smtClean="0"/>
              <a:t>ex) ((Node*)</a:t>
            </a:r>
            <a:r>
              <a:rPr lang="en-US" altLang="ko-KR" sz="1000" b="1" dirty="0" err="1" smtClean="0"/>
              <a:t>pData</a:t>
            </a:r>
            <a:r>
              <a:rPr lang="en-US" altLang="ko-KR" sz="1000" b="1" dirty="0" smtClean="0"/>
              <a:t>)-&gt;</a:t>
            </a:r>
            <a:r>
              <a:rPr lang="en-US" altLang="ko-KR" sz="1000" b="1" dirty="0" err="1" smtClean="0"/>
              <a:t>pChuck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908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메모리 풀 </a:t>
            </a:r>
            <a:r>
              <a:rPr lang="en-US" altLang="ko-KR" b="1" dirty="0" smtClean="0"/>
              <a:t>TLS </a:t>
            </a:r>
            <a:r>
              <a:rPr lang="ko-KR" altLang="en-US" b="1" dirty="0" smtClean="0"/>
              <a:t>기본 구조</a:t>
            </a:r>
            <a:endParaRPr lang="en-US" altLang="ko-KR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39066" y="1405999"/>
            <a:ext cx="4896543" cy="4225780"/>
          </a:xfrm>
          <a:prstGeom prst="roundRect">
            <a:avLst>
              <a:gd name="adj" fmla="val 6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1" y="1612854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7010" y="1684862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01026" y="1756870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394" y="1252814"/>
            <a:ext cx="97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x 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77558" y="1776767"/>
            <a:ext cx="2449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(Chunk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1002" y="1484379"/>
            <a:ext cx="26293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Class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CMemoryPool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stChuck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07609" y="4067911"/>
            <a:ext cx="3653794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TLS</a:t>
            </a:r>
            <a:r>
              <a:rPr lang="ko-KR" altLang="en-US" sz="1000" dirty="0" smtClean="0">
                <a:solidFill>
                  <a:srgbClr val="002060"/>
                </a:solidFill>
              </a:rPr>
              <a:t>에 보관중인 </a:t>
            </a:r>
            <a:r>
              <a:rPr lang="en-US" altLang="ko-KR" sz="1000" dirty="0" smtClean="0">
                <a:solidFill>
                  <a:srgbClr val="002060"/>
                </a:solidFill>
              </a:rPr>
              <a:t>Chunk</a:t>
            </a:r>
            <a:r>
              <a:rPr lang="ko-KR" altLang="en-US" sz="1000" dirty="0" smtClean="0">
                <a:solidFill>
                  <a:srgbClr val="002060"/>
                </a:solidFill>
              </a:rPr>
              <a:t>에서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Node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의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data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주소 리턴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7197" y="4566824"/>
            <a:ext cx="2149842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1775" y="4636514"/>
            <a:ext cx="2211776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189" y="4708522"/>
            <a:ext cx="2206370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(Chunk</a:t>
            </a:r>
            <a:r>
              <a:rPr lang="ko-KR" altLang="en-US" sz="1500" dirty="0" smtClean="0">
                <a:solidFill>
                  <a:schemeClr val="tx1"/>
                </a:solidFill>
              </a:rPr>
              <a:t>의 주소 보관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1259631" y="4165561"/>
            <a:ext cx="197131" cy="3471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4524" y="5653795"/>
            <a:ext cx="157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TLS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공간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0490" y="3774200"/>
            <a:ext cx="1250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DATA* Alloc()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861825" y="4996922"/>
            <a:ext cx="4287610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rgbClr val="002060"/>
                </a:solidFill>
              </a:rPr>
              <a:t>pData</a:t>
            </a:r>
            <a:r>
              <a:rPr lang="ko-KR" altLang="en-US" sz="1000" dirty="0" smtClean="0">
                <a:solidFill>
                  <a:srgbClr val="002060"/>
                </a:solidFill>
              </a:rPr>
              <a:t>가 소속된 </a:t>
            </a:r>
            <a:r>
              <a:rPr lang="en-US" altLang="ko-KR" sz="1000" dirty="0" smtClean="0">
                <a:solidFill>
                  <a:srgbClr val="002060"/>
                </a:solidFill>
              </a:rPr>
              <a:t>Chuck</a:t>
            </a:r>
            <a:r>
              <a:rPr lang="ko-KR" altLang="en-US" sz="1000" dirty="0" smtClean="0">
                <a:solidFill>
                  <a:srgbClr val="002060"/>
                </a:solidFill>
              </a:rPr>
              <a:t>의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모든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Node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가 반환</a:t>
            </a:r>
            <a:r>
              <a:rPr lang="ko-KR" altLang="en-US" sz="1000" dirty="0" smtClean="0">
                <a:solidFill>
                  <a:srgbClr val="002060"/>
                </a:solidFill>
              </a:rPr>
              <a:t>되었다면</a:t>
            </a:r>
            <a:r>
              <a:rPr lang="en-US" altLang="ko-KR" sz="1000" dirty="0" smtClean="0">
                <a:solidFill>
                  <a:srgbClr val="002060"/>
                </a:solidFill>
              </a:rPr>
              <a:t>, </a:t>
            </a:r>
          </a:p>
          <a:p>
            <a:pPr algn="ctr"/>
            <a:r>
              <a:rPr lang="ko-KR" altLang="en-US" sz="1000" b="1" dirty="0" smtClean="0">
                <a:solidFill>
                  <a:srgbClr val="002060"/>
                </a:solidFill>
              </a:rPr>
              <a:t>메모리 풀에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Chuck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반환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4529" y="4680003"/>
            <a:ext cx="16646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Free(DATA*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pData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83968" y="2872994"/>
            <a:ext cx="159144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Chuck</a:t>
            </a:r>
          </a:p>
          <a:p>
            <a:pPr algn="ctr"/>
            <a:r>
              <a:rPr lang="en-US" altLang="ko-KR" sz="1300" dirty="0" smtClean="0"/>
              <a:t>(Node</a:t>
            </a:r>
            <a:r>
              <a:rPr lang="ko-KR" altLang="en-US" sz="1300" dirty="0" smtClean="0"/>
              <a:t>의 집합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39" name="TextBox 38"/>
          <p:cNvSpPr txBox="1"/>
          <p:nvPr/>
        </p:nvSpPr>
        <p:spPr>
          <a:xfrm>
            <a:off x="4044633" y="893427"/>
            <a:ext cx="4073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Class CMemoryPoolTLS&lt;DATA&gt;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59045" y="2580606"/>
            <a:ext cx="13345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stChuck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2999" y="2870817"/>
            <a:ext cx="1708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실제 데이터 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보관 공간</a:t>
            </a:r>
            <a:endParaRPr lang="en-US" altLang="ko-KR" sz="13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313036" y="2576244"/>
            <a:ext cx="12833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90" y="332656"/>
            <a:ext cx="581787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구현 후 테스트</a:t>
            </a:r>
            <a:endParaRPr lang="en-US" altLang="ko-KR" sz="2000" b="1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new, delete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메모리 풀 </a:t>
            </a:r>
            <a:r>
              <a:rPr lang="en-US" altLang="ko-KR" sz="1400" dirty="0" err="1"/>
              <a:t>Alloc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메모리 풀 </a:t>
            </a:r>
            <a:r>
              <a:rPr lang="en-US" altLang="ko-KR" sz="1400" dirty="0"/>
              <a:t>Free</a:t>
            </a:r>
            <a:r>
              <a:rPr lang="ko-KR" altLang="en-US" sz="1400" dirty="0"/>
              <a:t>를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억회</a:t>
            </a:r>
            <a:r>
              <a:rPr lang="ko-KR" altLang="en-US" sz="1400" dirty="0" smtClean="0"/>
              <a:t> 테스트 진행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458" y="1447616"/>
            <a:ext cx="3903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결과 </a:t>
            </a:r>
            <a:endParaRPr lang="en-US" altLang="ko-KR" sz="2000" b="1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</a:t>
            </a:r>
            <a:r>
              <a:rPr lang="ko-KR" altLang="en-US" sz="1400" dirty="0" smtClean="0"/>
              <a:t>보다 약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배 빠른 </a:t>
            </a:r>
            <a:r>
              <a:rPr lang="en-US" altLang="ko-KR" sz="1400" dirty="0" err="1" smtClean="0"/>
              <a:t>Alloc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Delete</a:t>
            </a:r>
            <a:r>
              <a:rPr lang="ko-KR" altLang="en-US" sz="1400" dirty="0" smtClean="0"/>
              <a:t>보다 약 </a:t>
            </a:r>
            <a:r>
              <a:rPr lang="en-US" altLang="ko-KR" sz="1400" dirty="0" smtClean="0"/>
              <a:t>2.5</a:t>
            </a:r>
            <a:r>
              <a:rPr lang="ko-KR" altLang="en-US" sz="1400" dirty="0" smtClean="0"/>
              <a:t>배 빠른 </a:t>
            </a:r>
            <a:r>
              <a:rPr lang="en-US" altLang="ko-KR" sz="1400" dirty="0" smtClean="0"/>
              <a:t>Free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첨부된 파일 </a:t>
            </a:r>
            <a:r>
              <a:rPr lang="en-US" altLang="ko-KR" sz="1400" b="1" dirty="0">
                <a:solidFill>
                  <a:srgbClr val="FF0000"/>
                </a:solidFill>
              </a:rPr>
              <a:t>Profiling_1 ~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Profiling_3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참조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316</Words>
  <Application>Microsoft Office PowerPoint</Application>
  <PresentationFormat>화면 슬라이드 쇼(4:3)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115</cp:revision>
  <dcterms:created xsi:type="dcterms:W3CDTF">2019-01-12T03:39:58Z</dcterms:created>
  <dcterms:modified xsi:type="dcterms:W3CDTF">2019-01-12T09:54:29Z</dcterms:modified>
</cp:coreProperties>
</file>