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580" autoAdjust="0"/>
  </p:normalViewPr>
  <p:slideViewPr>
    <p:cSldViewPr>
      <p:cViewPr varScale="1">
        <p:scale>
          <a:sx n="33" d="100"/>
          <a:sy n="33" d="100"/>
        </p:scale>
        <p:origin x="-2556" y="-114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</a:t>
            </a:r>
            <a:r>
              <a:rPr lang="ko-KR" altLang="en-US" sz="1500" dirty="0" smtClean="0">
                <a:solidFill>
                  <a:schemeClr val="tx1"/>
                </a:solidFill>
              </a:rPr>
              <a:t>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</a:t>
            </a:r>
            <a:r>
              <a:rPr lang="ko-KR" altLang="en-US" sz="1500" dirty="0" smtClean="0">
                <a:solidFill>
                  <a:schemeClr val="tx1"/>
                </a:solidFill>
              </a:rPr>
              <a:t>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058081" cy="247757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</a:t>
            </a:r>
            <a:r>
              <a:rPr lang="en-US" altLang="ko-KR" sz="1400" b="1" dirty="0" err="1" smtClean="0"/>
              <a:t>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  <a:endParaRPr lang="en-US" altLang="ko-KR" sz="3000" b="1" dirty="0" smtClean="0"/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8" y="12859741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4963538" y="14185726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86" y="12859740"/>
            <a:ext cx="9613644" cy="75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15064954" y="14198252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5827511" y="12313517"/>
            <a:ext cx="2030623" cy="546223"/>
          </a:xfrm>
          <a:prstGeom prst="wedgeRoundRectCallout">
            <a:avLst>
              <a:gd name="adj1" fmla="val -37601"/>
              <a:gd name="adj2" fmla="val 30305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  <a:endParaRPr lang="en-US" altLang="ko-KR" sz="3000" b="1" dirty="0" smtClean="0"/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</a:t>
              </a:r>
              <a:r>
                <a:rPr lang="en-US" altLang="ko-KR" b="1" dirty="0" smtClean="0"/>
                <a:t>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  <a:endParaRPr lang="en-US" altLang="ko-KR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  <a:endParaRPr lang="en-US" altLang="ko-KR" sz="3000" b="1" dirty="0" smtClean="0"/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1051</Words>
  <Application>Microsoft Office PowerPoint</Application>
  <PresentationFormat>사용자 지정</PresentationFormat>
  <Paragraphs>311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601</cp:revision>
  <dcterms:created xsi:type="dcterms:W3CDTF">2019-01-14T04:58:00Z</dcterms:created>
  <dcterms:modified xsi:type="dcterms:W3CDTF">2019-01-17T13:05:32Z</dcterms:modified>
</cp:coreProperties>
</file>