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70" r:id="rId2"/>
    <p:sldId id="271" r:id="rId3"/>
    <p:sldId id="272" r:id="rId4"/>
    <p:sldId id="273" r:id="rId5"/>
    <p:sldId id="274" r:id="rId6"/>
    <p:sldId id="278" r:id="rId7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580" autoAdjust="0"/>
  </p:normalViewPr>
  <p:slideViewPr>
    <p:cSldViewPr>
      <p:cViewPr>
        <p:scale>
          <a:sx n="66" d="100"/>
          <a:sy n="66" d="100"/>
        </p:scale>
        <p:origin x="-360" y="256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89768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3699778" cy="293923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 별 모드 지정으로 세션 동기화 제거</a:t>
            </a:r>
            <a:endParaRPr lang="en-US" altLang="ko-KR" sz="2000" dirty="0" smtClean="0"/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32" y="12859740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6690842" y="14185725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7627409" y="12519459"/>
            <a:ext cx="2030623" cy="546223"/>
          </a:xfrm>
          <a:prstGeom prst="wedgeRoundRectCallout">
            <a:avLst>
              <a:gd name="adj1" fmla="val -40460"/>
              <a:gd name="adj2" fmla="val 2605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5000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536557" y="14914979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2313518"/>
            <a:ext cx="8201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858042" y="1339363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99" y="15443716"/>
            <a:ext cx="822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929359" y="16523836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391644" y="14423262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2.3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빠르며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1044</Words>
  <Application>Microsoft Office PowerPoint</Application>
  <PresentationFormat>사용자 지정</PresentationFormat>
  <Paragraphs>303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625</cp:revision>
  <dcterms:created xsi:type="dcterms:W3CDTF">2019-01-14T04:58:00Z</dcterms:created>
  <dcterms:modified xsi:type="dcterms:W3CDTF">2019-01-28T13:21:06Z</dcterms:modified>
</cp:coreProperties>
</file>