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8" r:id="rId7"/>
    <p:sldId id="276" r:id="rId8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580" autoAdjust="0"/>
  </p:normalViewPr>
  <p:slideViewPr>
    <p:cSldViewPr>
      <p:cViewPr>
        <p:scale>
          <a:sx n="66" d="100"/>
          <a:sy n="66" d="100"/>
        </p:scale>
        <p:origin x="-360" y="2850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4487448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/>
              <a:t>‘Battle </a:t>
            </a:r>
            <a:r>
              <a:rPr lang="en-US" altLang="ko-KR" sz="3000" b="1" dirty="0" smtClean="0"/>
              <a:t>Snake’</a:t>
            </a:r>
            <a:r>
              <a:rPr lang="ko-KR" altLang="en-US" sz="3000" b="1" dirty="0" smtClean="0"/>
              <a:t> 서버 구조</a:t>
            </a:r>
            <a:endParaRPr lang="en-US" altLang="ko-KR" sz="3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87077" y="3386815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210783" y="3238496"/>
            <a:ext cx="6497230" cy="3728229"/>
            <a:chOff x="792238" y="1440310"/>
            <a:chExt cx="3816424" cy="403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587333" y="3870381"/>
            <a:ext cx="2475687" cy="2736304"/>
            <a:chOff x="1368302" y="2016374"/>
            <a:chExt cx="2475687" cy="115212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0853068" y="430242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53069" y="502250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53068" y="5814597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696242" y="3874684"/>
            <a:ext cx="2475687" cy="1944216"/>
            <a:chOff x="1368302" y="2016374"/>
            <a:chExt cx="2475687" cy="115212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3961977" y="430673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961978" y="502681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7934122" y="4338433"/>
            <a:ext cx="2475687" cy="1944216"/>
            <a:chOff x="1368302" y="2016374"/>
            <a:chExt cx="2475687" cy="115212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8217078" y="478486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217078" y="551847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308363" y="13739780"/>
            <a:ext cx="2519699" cy="996688"/>
            <a:chOff x="2149448" y="2016374"/>
            <a:chExt cx="8641588" cy="58643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4241" y="2041843"/>
              <a:ext cx="4547346" cy="19013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Lobby</a:t>
              </a:r>
              <a:endParaRPr lang="en-US" altLang="ko-KR" sz="1500" b="1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482902" y="14185435"/>
            <a:ext cx="2212620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15629" y="8233298"/>
            <a:ext cx="2475687" cy="219411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271613" y="7979140"/>
            <a:ext cx="2498793" cy="2304251"/>
            <a:chOff x="1368302" y="1821986"/>
            <a:chExt cx="2498793" cy="136548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68302" y="1821986"/>
              <a:ext cx="2475687" cy="1365483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6618" y="1864657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537348" y="855520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37349" y="9459301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359818" y="8051148"/>
            <a:ext cx="7848872" cy="31683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810151" y="8195164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DB (Replication)</a:t>
            </a:r>
            <a:endParaRPr lang="en-US" altLang="ko-KR" sz="25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3793061" y="8843236"/>
            <a:ext cx="2592288" cy="2034690"/>
            <a:chOff x="1368302" y="2016374"/>
            <a:chExt cx="2475687" cy="1292140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52" name="원통 51"/>
          <p:cNvSpPr/>
          <p:nvPr/>
        </p:nvSpPr>
        <p:spPr>
          <a:xfrm>
            <a:off x="14023245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372484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220069" y="9000815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8060738" y="8843236"/>
            <a:ext cx="2592288" cy="2034690"/>
            <a:chOff x="1368302" y="2016374"/>
            <a:chExt cx="2475687" cy="129214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58" name="원통 57"/>
          <p:cNvSpPr/>
          <p:nvPr/>
        </p:nvSpPr>
        <p:spPr>
          <a:xfrm>
            <a:off x="18290922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640161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왼쪽/오른쪽 화살표 59"/>
          <p:cNvSpPr/>
          <p:nvPr/>
        </p:nvSpPr>
        <p:spPr>
          <a:xfrm>
            <a:off x="16477718" y="975021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6687541" y="942000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360190" y="4631061"/>
            <a:ext cx="6907246" cy="1259847"/>
            <a:chOff x="2149448" y="2016374"/>
            <a:chExt cx="8641588" cy="5864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48222" y="5214376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42223" y="5212518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999006" y="5212517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flipV="1">
            <a:off x="12507287" y="9752168"/>
            <a:ext cx="564499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3071786" y="7548862"/>
            <a:ext cx="0" cy="22050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3063020" y="7548862"/>
            <a:ext cx="4617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7680298" y="5806504"/>
            <a:ext cx="0" cy="17423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7661248" y="5806504"/>
            <a:ext cx="53678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23" idx="3"/>
            <a:endCxn id="32" idx="1"/>
          </p:cNvCxnSpPr>
          <p:nvPr/>
        </p:nvCxnSpPr>
        <p:spPr>
          <a:xfrm flipV="1">
            <a:off x="12797284" y="5072896"/>
            <a:ext cx="5419794" cy="1029733"/>
          </a:xfrm>
          <a:prstGeom prst="bentConnector3">
            <a:avLst>
              <a:gd name="adj1" fmla="val 6616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8" idx="1"/>
            <a:endCxn id="22" idx="3"/>
          </p:cNvCxnSpPr>
          <p:nvPr/>
        </p:nvCxnSpPr>
        <p:spPr>
          <a:xfrm flipH="1" flipV="1">
            <a:off x="12797285" y="5310541"/>
            <a:ext cx="1164693" cy="430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endCxn id="47" idx="2"/>
          </p:cNvCxnSpPr>
          <p:nvPr/>
        </p:nvCxnSpPr>
        <p:spPr>
          <a:xfrm rot="5400000" flipH="1" flipV="1">
            <a:off x="12166093" y="8621620"/>
            <a:ext cx="2520280" cy="77160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/>
          <p:nvPr/>
        </p:nvCxnSpPr>
        <p:spPr>
          <a:xfrm rot="16200000" flipH="1">
            <a:off x="13690933" y="8008065"/>
            <a:ext cx="792088" cy="5630781"/>
          </a:xfrm>
          <a:prstGeom prst="bentConnector3">
            <a:avLst>
              <a:gd name="adj1" fmla="val 1793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endCxn id="79" idx="2"/>
          </p:cNvCxnSpPr>
          <p:nvPr/>
        </p:nvCxnSpPr>
        <p:spPr>
          <a:xfrm rot="10800000">
            <a:off x="3813813" y="5890908"/>
            <a:ext cx="6457802" cy="32403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7267436" y="5233368"/>
            <a:ext cx="2943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9909487" y="13465646"/>
            <a:ext cx="2692063" cy="3524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8904435" y="4058828"/>
            <a:ext cx="2402250" cy="362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507024" y="3062275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6" name="모서리가 둥근 사각형 설명선 195"/>
          <p:cNvSpPr/>
          <p:nvPr/>
        </p:nvSpPr>
        <p:spPr>
          <a:xfrm>
            <a:off x="4397670" y="12479639"/>
            <a:ext cx="4789742" cy="620423"/>
          </a:xfrm>
          <a:prstGeom prst="wedgeRoundRectCallout">
            <a:avLst>
              <a:gd name="adj1" fmla="val 33817"/>
              <a:gd name="adj2" fmla="val 1166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8" name="모서리가 둥근 사각형 설명선 197"/>
          <p:cNvSpPr/>
          <p:nvPr/>
        </p:nvSpPr>
        <p:spPr>
          <a:xfrm>
            <a:off x="16385350" y="2329569"/>
            <a:ext cx="4921336" cy="708532"/>
          </a:xfrm>
          <a:prstGeom prst="wedgeRoundRectCallout">
            <a:avLst>
              <a:gd name="adj1" fmla="val -8901"/>
              <a:gd name="adj2" fmla="val 2113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 smtClean="0">
                <a:solidFill>
                  <a:schemeClr val="tx1"/>
                </a:solidFill>
              </a:rPr>
              <a:t>Sacle</a:t>
            </a:r>
            <a:r>
              <a:rPr lang="en-US" altLang="ko-KR" sz="1500" dirty="0" smtClean="0">
                <a:solidFill>
                  <a:schemeClr val="tx1"/>
                </a:solidFill>
              </a:rPr>
              <a:t>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en-US" altLang="ko-KR" sz="1500" dirty="0" smtClean="0">
                <a:solidFill>
                  <a:schemeClr val="tx1"/>
                </a:solidFill>
              </a:rPr>
              <a:t>Battle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7699234" y="16778014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00" name="모서리가 둥근 사각형 설명선 199"/>
          <p:cNvSpPr/>
          <p:nvPr/>
        </p:nvSpPr>
        <p:spPr>
          <a:xfrm>
            <a:off x="11653472" y="15267863"/>
            <a:ext cx="6544556" cy="1352966"/>
          </a:xfrm>
          <a:prstGeom prst="wedgeRoundRectCallout">
            <a:avLst>
              <a:gd name="adj1" fmla="val -56921"/>
              <a:gd name="adj2" fmla="val 50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[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배틀서버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방</a:t>
            </a:r>
            <a:r>
              <a:rPr lang="en-US" altLang="ko-KR" sz="1500" dirty="0" smtClean="0">
                <a:solidFill>
                  <a:schemeClr val="tx1"/>
                </a:solidFill>
              </a:rPr>
              <a:t>] 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15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01" name="직선 화살표 연결선 200"/>
          <p:cNvCxnSpPr>
            <a:stCxn id="199" idx="0"/>
            <a:endCxn id="38" idx="2"/>
          </p:cNvCxnSpPr>
          <p:nvPr/>
        </p:nvCxnSpPr>
        <p:spPr>
          <a:xfrm flipV="1">
            <a:off x="9560673" y="14736468"/>
            <a:ext cx="7540" cy="20415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모서리가 둥근 직사각형 214"/>
          <p:cNvSpPr/>
          <p:nvPr/>
        </p:nvSpPr>
        <p:spPr>
          <a:xfrm>
            <a:off x="322002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025581" y="1296294"/>
            <a:ext cx="2824813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/>
              <a:t>Sharding</a:t>
            </a:r>
            <a:r>
              <a:rPr lang="en-US" altLang="ko-KR" sz="2500" b="1" dirty="0"/>
              <a:t> Info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/>
              <a:t>(Replication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217" name="원통 216"/>
          <p:cNvSpPr/>
          <p:nvPr/>
        </p:nvSpPr>
        <p:spPr>
          <a:xfrm>
            <a:off x="1258105" y="2232398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718858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5748892" y="1296294"/>
            <a:ext cx="1956114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/>
              <a:t>Content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 smtClean="0"/>
              <a:t>(</a:t>
            </a:r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cxnSp>
        <p:nvCxnSpPr>
          <p:cNvPr id="221" name="꺾인 연결선 220"/>
          <p:cNvCxnSpPr/>
          <p:nvPr/>
        </p:nvCxnSpPr>
        <p:spPr>
          <a:xfrm rot="16200000" flipV="1">
            <a:off x="2404112" y="3507208"/>
            <a:ext cx="808123" cy="14395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/>
          <p:nvPr/>
        </p:nvCxnSpPr>
        <p:spPr>
          <a:xfrm rot="5400000" flipH="1" flipV="1">
            <a:off x="4541982" y="3381040"/>
            <a:ext cx="808123" cy="16801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원통 228"/>
          <p:cNvSpPr/>
          <p:nvPr/>
        </p:nvSpPr>
        <p:spPr>
          <a:xfrm>
            <a:off x="5616774" y="2218500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8770275" y="15337854"/>
            <a:ext cx="1645354" cy="762555"/>
            <a:chOff x="10410057" y="12415478"/>
            <a:chExt cx="1645354" cy="762555"/>
          </a:xfrm>
        </p:grpSpPr>
        <p:sp>
          <p:nvSpPr>
            <p:cNvPr id="232" name="직사각형 231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6444759" y="8770182"/>
            <a:ext cx="1645354" cy="762555"/>
            <a:chOff x="10410057" y="12415478"/>
            <a:chExt cx="1645354" cy="762555"/>
          </a:xfrm>
        </p:grpSpPr>
        <p:sp>
          <p:nvSpPr>
            <p:cNvPr id="236" name="직사각형 235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8000637" y="4854219"/>
            <a:ext cx="1645354" cy="762555"/>
            <a:chOff x="10410057" y="12415478"/>
            <a:chExt cx="1645354" cy="762555"/>
          </a:xfrm>
        </p:grpSpPr>
        <p:sp>
          <p:nvSpPr>
            <p:cNvPr id="239" name="직사각형 238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9655669" y="7712604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352019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err="1" smtClean="0"/>
              <a:t>Sharding</a:t>
            </a:r>
            <a:r>
              <a:rPr lang="en-US" altLang="ko-KR" sz="3000" b="1" dirty="0" smtClean="0"/>
              <a:t> DB </a:t>
            </a:r>
            <a:r>
              <a:rPr lang="ko-KR" altLang="en-US" sz="3000" b="1" dirty="0" smtClean="0"/>
              <a:t> 구조</a:t>
            </a:r>
            <a:endParaRPr lang="en-US" altLang="ko-KR" sz="3000" dirty="0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2932230" y="10884394"/>
            <a:ext cx="7090247" cy="1573140"/>
          </a:xfrm>
          <a:prstGeom prst="wedgeRoundRectCallout">
            <a:avLst>
              <a:gd name="adj1" fmla="val -58436"/>
              <a:gd name="adj2" fmla="val 5062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>
                <a:solidFill>
                  <a:schemeClr val="tx1"/>
                </a:solidFill>
              </a:rPr>
              <a:t>Sharding</a:t>
            </a:r>
            <a:r>
              <a:rPr lang="en-US" altLang="ko-KR" sz="1500" dirty="0">
                <a:solidFill>
                  <a:schemeClr val="tx1"/>
                </a:solidFill>
              </a:rPr>
              <a:t> Info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1500" dirty="0" smtClean="0">
                <a:solidFill>
                  <a:schemeClr val="tx1"/>
                </a:solidFill>
              </a:rPr>
              <a:t>, Content DB(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shDB_Index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IP</a:t>
            </a:r>
            <a:r>
              <a:rPr lang="ko-KR" altLang="en-US" sz="1500" dirty="0" smtClean="0">
                <a:solidFill>
                  <a:schemeClr val="tx1"/>
                </a:solidFill>
              </a:rPr>
              <a:t>와 </a:t>
            </a:r>
            <a:r>
              <a:rPr lang="en-US" altLang="ko-KR" sz="1500" dirty="0" smtClean="0">
                <a:solidFill>
                  <a:schemeClr val="tx1"/>
                </a:solidFill>
              </a:rPr>
              <a:t>Port </a:t>
            </a:r>
            <a:r>
              <a:rPr lang="ko-KR" altLang="en-US" sz="15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shDB_Info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904612" y="12667137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접근 요청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2009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103" name="타원 102"/>
          <p:cNvSpPr/>
          <p:nvPr/>
        </p:nvSpPr>
        <p:spPr>
          <a:xfrm>
            <a:off x="90011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2</a:t>
            </a:r>
            <a:endParaRPr lang="ko-KR" altLang="en-US" sz="2500" b="1" dirty="0"/>
          </a:p>
        </p:txBody>
      </p:sp>
      <p:sp>
        <p:nvSpPr>
          <p:cNvPr id="120" name="타원 119"/>
          <p:cNvSpPr/>
          <p:nvPr/>
        </p:nvSpPr>
        <p:spPr>
          <a:xfrm>
            <a:off x="15774795" y="5505387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3</a:t>
            </a:r>
            <a:endParaRPr lang="ko-KR" altLang="en-US" sz="2500" b="1" dirty="0"/>
          </a:p>
        </p:txBody>
      </p:sp>
      <p:cxnSp>
        <p:nvCxnSpPr>
          <p:cNvPr id="121" name="꺾인 연결선 120"/>
          <p:cNvCxnSpPr/>
          <p:nvPr/>
        </p:nvCxnSpPr>
        <p:spPr>
          <a:xfrm rot="16200000" flipV="1">
            <a:off x="7020395" y="9245517"/>
            <a:ext cx="4322255" cy="252098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12998254" y="15557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5170045" y="17227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3225829" y="2444354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6" name="원통 125"/>
          <p:cNvSpPr/>
          <p:nvPr/>
        </p:nvSpPr>
        <p:spPr>
          <a:xfrm>
            <a:off x="13599994" y="28805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3933901" y="35584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569155" y="30141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154278" y="2376414"/>
            <a:ext cx="169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/>
              <a:t>...</a:t>
            </a:r>
            <a:endParaRPr lang="ko-KR" altLang="en-US" sz="100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13929195" y="40882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320630" y="1420507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4660936" y="2192764"/>
            <a:ext cx="2592288" cy="2215137"/>
            <a:chOff x="1368302" y="2016374"/>
            <a:chExt cx="2475687" cy="1292140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55" name="원통 154"/>
          <p:cNvSpPr/>
          <p:nvPr/>
        </p:nvSpPr>
        <p:spPr>
          <a:xfrm>
            <a:off x="4876959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226198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26445" y="1519546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9115521" y="2395304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949503" y="2192764"/>
            <a:ext cx="2592288" cy="2215137"/>
            <a:chOff x="1368302" y="2016374"/>
            <a:chExt cx="2475687" cy="1292140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65" name="원통 164"/>
          <p:cNvSpPr/>
          <p:nvPr/>
        </p:nvSpPr>
        <p:spPr>
          <a:xfrm>
            <a:off x="9165526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514765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4707028" y="5004180"/>
            <a:ext cx="2592288" cy="2830950"/>
            <a:chOff x="1368302" y="2016374"/>
            <a:chExt cx="2475687" cy="1292140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72" name="원통 171"/>
          <p:cNvSpPr/>
          <p:nvPr/>
        </p:nvSpPr>
        <p:spPr>
          <a:xfrm>
            <a:off x="4929339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278578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278578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9140909" y="5188964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974705" y="5004180"/>
            <a:ext cx="2592288" cy="2830950"/>
            <a:chOff x="1368302" y="2016374"/>
            <a:chExt cx="2475687" cy="1292140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80" name="원통 179"/>
          <p:cNvSpPr/>
          <p:nvPr/>
        </p:nvSpPr>
        <p:spPr>
          <a:xfrm>
            <a:off x="9197016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546255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546255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4" name="왼쪽/오른쪽 화살표 183"/>
          <p:cNvSpPr/>
          <p:nvPr/>
        </p:nvSpPr>
        <p:spPr>
          <a:xfrm>
            <a:off x="7344966" y="2984494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517469" y="2654279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6" name="왼쪽/오른쪽 화살표 185"/>
          <p:cNvSpPr/>
          <p:nvPr/>
        </p:nvSpPr>
        <p:spPr>
          <a:xfrm>
            <a:off x="7363647" y="6240056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517469" y="5909841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16250165" y="2444354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9" name="원통 188"/>
          <p:cNvSpPr/>
          <p:nvPr/>
        </p:nvSpPr>
        <p:spPr>
          <a:xfrm>
            <a:off x="16508193" y="28925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6477354" y="30261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195" name="직사각형 194"/>
          <p:cNvSpPr/>
          <p:nvPr/>
        </p:nvSpPr>
        <p:spPr>
          <a:xfrm>
            <a:off x="16837428" y="35573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6832722" y="40872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사각형 설명선 98"/>
          <p:cNvSpPr/>
          <p:nvPr/>
        </p:nvSpPr>
        <p:spPr>
          <a:xfrm>
            <a:off x="175144" y="3202081"/>
            <a:ext cx="4485792" cy="899146"/>
          </a:xfrm>
          <a:prstGeom prst="wedgeRoundRectCallout">
            <a:avLst>
              <a:gd name="adj1" fmla="val 64949"/>
              <a:gd name="adj2" fmla="val 330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1500" dirty="0" smtClean="0">
                <a:solidFill>
                  <a:schemeClr val="tx1"/>
                </a:solidFill>
              </a:rPr>
              <a:t>),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175144" y="4980916"/>
            <a:ext cx="3806349" cy="2203217"/>
          </a:xfrm>
          <a:prstGeom prst="wedgeRoundRectCallout">
            <a:avLst>
              <a:gd name="adj1" fmla="val 82826"/>
              <a:gd name="adj2" fmla="val 198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DB Number)</a:t>
            </a:r>
            <a:endParaRPr lang="ko-KR" altLang="en-US" sz="1500" b="1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561542" y="7459026"/>
            <a:ext cx="4145486" cy="742275"/>
          </a:xfrm>
          <a:prstGeom prst="wedgeRoundRectCallout">
            <a:avLst>
              <a:gd name="adj1" fmla="val 66698"/>
              <a:gd name="adj2" fmla="val -609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DB Number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4636" y="5820430"/>
            <a:ext cx="3319930" cy="1092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분산 지점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1600" dirty="0" smtClean="0">
                <a:solidFill>
                  <a:schemeClr val="tx1"/>
                </a:solidFill>
              </a:rPr>
              <a:t>을 기준으로</a:t>
            </a:r>
            <a:r>
              <a:rPr lang="ko-KR" altLang="en-US" sz="15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1500" dirty="0" smtClean="0">
                <a:solidFill>
                  <a:schemeClr val="tx1"/>
                </a:solidFill>
              </a:rPr>
              <a:t>결정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2" name="모서리가 둥근 사각형 설명선 121"/>
          <p:cNvSpPr/>
          <p:nvPr/>
        </p:nvSpPr>
        <p:spPr>
          <a:xfrm>
            <a:off x="16998714" y="5444537"/>
            <a:ext cx="3816424" cy="788441"/>
          </a:xfrm>
          <a:prstGeom prst="wedgeRoundRectCallout">
            <a:avLst>
              <a:gd name="adj1" fmla="val -25752"/>
              <a:gd name="adj2" fmla="val -1571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등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02" name="꺾인 연결선 201"/>
          <p:cNvCxnSpPr/>
          <p:nvPr/>
        </p:nvCxnSpPr>
        <p:spPr>
          <a:xfrm rot="16200000" flipV="1">
            <a:off x="7883786" y="9251938"/>
            <a:ext cx="4322255" cy="2520985"/>
          </a:xfrm>
          <a:prstGeom prst="bentConnector3">
            <a:avLst>
              <a:gd name="adj1" fmla="val 6586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/>
          <p:nvPr/>
        </p:nvCxnSpPr>
        <p:spPr>
          <a:xfrm rot="5400000" flipH="1" flipV="1">
            <a:off x="9999593" y="7112855"/>
            <a:ext cx="7366984" cy="3741585"/>
          </a:xfrm>
          <a:prstGeom prst="bentConnector3">
            <a:avLst>
              <a:gd name="adj1" fmla="val 3877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5945" y="3059747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42383" y="2664446"/>
            <a:ext cx="16489828" cy="7308069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10626" y="432936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en-US" altLang="ko-KR" sz="12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할당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44282" y="4958405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25497" y="3517032"/>
            <a:ext cx="5710091" cy="692215"/>
          </a:xfrm>
          <a:prstGeom prst="wedgeRoundRectCallout">
            <a:avLst>
              <a:gd name="adj1" fmla="val 11816"/>
              <a:gd name="adj2" fmla="val 1394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15071" y="4120135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10298" y="4240365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7119" y="4414816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네트워크 </a:t>
            </a:r>
            <a:r>
              <a:rPr lang="ko-KR" altLang="en-US" sz="1200" dirty="0">
                <a:solidFill>
                  <a:schemeClr val="tx1"/>
                </a:solidFill>
              </a:rPr>
              <a:t>송수신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8417" y="5656402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302911" y="5646555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42383" y="10386255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60167" y="11533987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6154" y="9540467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55001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462" idx="0"/>
          </p:cNvCxnSpPr>
          <p:nvPr/>
        </p:nvCxnSpPr>
        <p:spPr>
          <a:xfrm flipH="1">
            <a:off x="10940141" y="7672827"/>
            <a:ext cx="3121" cy="19396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101106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90451" y="13117862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7504" y="10908619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8684" y="13247439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74841" y="10908619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903591" y="6964143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7863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6771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603619" y="11426980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6015" y="9141526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6136" y="8970121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9824" y="7533272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2" name="모서리가 둥근 직사각형 531"/>
          <p:cNvSpPr/>
          <p:nvPr/>
        </p:nvSpPr>
        <p:spPr>
          <a:xfrm>
            <a:off x="9935759" y="8450949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0861" y="266444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530100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48067"/>
            <a:ext cx="6152584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이용한 네트워크 </a:t>
            </a:r>
            <a:r>
              <a:rPr lang="en-US" altLang="ko-KR" sz="2000" dirty="0" smtClean="0">
                <a:sym typeface="Wingdings" pitchFamily="2" charset="2"/>
              </a:rPr>
              <a:t>&lt;-&gt;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통신</a:t>
            </a:r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325" y="5306189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6193" y="5646555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68502" y="4435197"/>
            <a:ext cx="1528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Accept Thread x 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140094" y="4547687"/>
            <a:ext cx="1597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Worker Thread x N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745566" y="4681907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8785" y="4885875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226339" y="4943891"/>
            <a:ext cx="3837434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r>
              <a:rPr lang="en-US" altLang="ko-KR" sz="1200" dirty="0" smtClean="0"/>
              <a:t> x </a:t>
            </a:r>
            <a:r>
              <a:rPr lang="ko-KR" altLang="en-US" sz="1200" dirty="0" smtClean="0"/>
              <a:t>최대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수</a:t>
            </a:r>
            <a:endParaRPr lang="en-US" altLang="ko-KR" sz="1200" dirty="0"/>
          </a:p>
        </p:txBody>
      </p:sp>
      <p:sp>
        <p:nvSpPr>
          <p:cNvPr id="412" name="원통 411"/>
          <p:cNvSpPr/>
          <p:nvPr/>
        </p:nvSpPr>
        <p:spPr>
          <a:xfrm>
            <a:off x="13370833" y="563832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44875" y="5623384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9" name="직선 화살표 연결선 418"/>
          <p:cNvCxnSpPr>
            <a:endCxn id="410" idx="3"/>
          </p:cNvCxnSpPr>
          <p:nvPr/>
        </p:nvCxnSpPr>
        <p:spPr>
          <a:xfrm flipH="1">
            <a:off x="12239404" y="6037385"/>
            <a:ext cx="506162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사각형 설명선 48"/>
          <p:cNvSpPr/>
          <p:nvPr/>
        </p:nvSpPr>
        <p:spPr>
          <a:xfrm>
            <a:off x="12773424" y="3253480"/>
            <a:ext cx="4317339" cy="866655"/>
          </a:xfrm>
          <a:prstGeom prst="wedgeRoundRectCallout">
            <a:avLst>
              <a:gd name="adj1" fmla="val -36227"/>
              <a:gd name="adj2" fmla="val 1036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정적 배열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배열 재사용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>
                <a:solidFill>
                  <a:schemeClr val="tx1"/>
                </a:solidFill>
              </a:rPr>
              <a:t>Blank Session Index </a:t>
            </a:r>
            <a:r>
              <a:rPr lang="en-US" altLang="ko-KR" sz="1200" dirty="0" smtClean="0">
                <a:solidFill>
                  <a:schemeClr val="tx1"/>
                </a:solidFill>
              </a:rPr>
              <a:t>Stack] </a:t>
            </a:r>
            <a:r>
              <a:rPr lang="ko-KR" altLang="en-US" sz="12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Index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400" idx="2"/>
          </p:cNvCxnSpPr>
          <p:nvPr/>
        </p:nvCxnSpPr>
        <p:spPr>
          <a:xfrm flipH="1">
            <a:off x="4006768" y="6963745"/>
            <a:ext cx="1" cy="257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10626" y="7894527"/>
            <a:ext cx="2835531" cy="556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전달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517" name="직선 화살표 연결선 516"/>
          <p:cNvCxnSpPr>
            <a:stCxn id="498" idx="0"/>
          </p:cNvCxnSpPr>
          <p:nvPr/>
        </p:nvCxnSpPr>
        <p:spPr>
          <a:xfrm flipH="1" flipV="1">
            <a:off x="14251858" y="6912359"/>
            <a:ext cx="4157" cy="16156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모서리가 둥근 직사각형 523"/>
          <p:cNvSpPr/>
          <p:nvPr/>
        </p:nvSpPr>
        <p:spPr>
          <a:xfrm>
            <a:off x="13247476" y="7560990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23934" y="5112718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0372" y="5052646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28402" y="689888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5220" y="3544891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2416" y="7055083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유저 </a:t>
            </a:r>
            <a:r>
              <a:rPr lang="en-US" altLang="ko-KR" sz="1200" dirty="0" smtClean="0"/>
              <a:t>Accept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2885" y="687182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68112" y="699205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04933" y="7166510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946" y="7332342"/>
            <a:ext cx="2324868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네트워크 송수신 처리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5898" y="68992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912" y="7055442"/>
            <a:ext cx="2427477" cy="64630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Send</a:t>
            </a:r>
            <a:endParaRPr lang="en-US" altLang="ko-KR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558195" y="705693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847" y="727295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89443" y="7042510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33457" y="719342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73816" y="7076497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17830" y="7234078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인게임</a:t>
            </a:r>
            <a:r>
              <a:rPr lang="ko-KR" altLang="en-US" sz="1200" dirty="0" smtClean="0"/>
              <a:t>  세션 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5902050" y="5466686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(list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915706" y="4912544"/>
            <a:ext cx="795182" cy="31775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7676540" y="6107218"/>
            <a:ext cx="3782371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사각형 설명선 94"/>
          <p:cNvSpPr/>
          <p:nvPr/>
        </p:nvSpPr>
        <p:spPr>
          <a:xfrm>
            <a:off x="14749880" y="5122633"/>
            <a:ext cx="5400600" cy="782173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82" idx="2"/>
            <a:endCxn id="29" idx="0"/>
          </p:cNvCxnSpPr>
          <p:nvPr/>
        </p:nvCxnSpPr>
        <p:spPr>
          <a:xfrm rot="10800000" flipV="1">
            <a:off x="12085586" y="6041926"/>
            <a:ext cx="803218" cy="100058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577326" y="12657363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926077" y="18034117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197152" y="16778014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71137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302335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876895" y="444023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09819" y="12922064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7942" y="13003547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422190" y="136859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436001" y="1370087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410043" y="1368593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80129" y="1576899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6001" y="1567789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2975911" y="10874742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463515" y="10528690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922325" y="8026407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36254" y="4320630"/>
            <a:ext cx="20306256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82" idx="4"/>
          </p:cNvCxnSpPr>
          <p:nvPr/>
        </p:nvCxnSpPr>
        <p:spPr>
          <a:xfrm rot="16200000" flipV="1">
            <a:off x="16136136" y="4338731"/>
            <a:ext cx="1015007" cy="442139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197152" y="1879423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607348" y="16182854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110696" y="15181239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0986945" y="15635828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917232" y="11441517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7904934" y="11663986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774311" y="9924362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455435" y="16273958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927030" y="5860645"/>
            <a:ext cx="3979809" cy="7310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68909" y="5122633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4058081" cy="2477573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구성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상속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Game </a:t>
            </a:r>
            <a:r>
              <a:rPr lang="ko-KR" altLang="en-US" sz="2000" dirty="0" err="1" smtClean="0"/>
              <a:t>스레드를</a:t>
            </a:r>
            <a:r>
              <a:rPr lang="ko-KR" altLang="en-US" sz="2000" dirty="0" smtClean="0"/>
              <a:t> 분리해 게임 개발에 적합한 구조</a:t>
            </a:r>
            <a:r>
              <a:rPr lang="en-US" altLang="ko-KR" sz="2000" dirty="0" smtClean="0"/>
              <a:t>.</a:t>
            </a: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모듈 내부에 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처리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처리 기능을 포함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3620079" y="7921030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340303" y="844184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004455" y="7913324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94096" y="843413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021243" y="9787751"/>
            <a:ext cx="4013993" cy="3782371"/>
          </a:xfrm>
          <a:prstGeom prst="bentConnector3">
            <a:avLst>
              <a:gd name="adj1" fmla="val 3951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174470" y="6740724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338740" y="634227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21410" y="12745233"/>
            <a:ext cx="3059575" cy="101836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826531" y="12767337"/>
            <a:ext cx="3059575" cy="102639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682515" y="14393816"/>
            <a:ext cx="3059575" cy="6370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/>
          <p:nvPr/>
        </p:nvCxnSpPr>
        <p:spPr>
          <a:xfrm rot="16200000" flipH="1">
            <a:off x="11352157" y="10675780"/>
            <a:ext cx="3073294" cy="106561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13976127" y="10707301"/>
            <a:ext cx="3233711" cy="886360"/>
          </a:xfrm>
          <a:prstGeom prst="bentConnector3">
            <a:avLst>
              <a:gd name="adj1" fmla="val 66607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17411877" y="8087609"/>
            <a:ext cx="1188453" cy="4080485"/>
          </a:xfrm>
          <a:prstGeom prst="bentConnector3">
            <a:avLst>
              <a:gd name="adj1" fmla="val 39009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14219554" y="8176796"/>
            <a:ext cx="1188453" cy="4080485"/>
          </a:xfrm>
          <a:prstGeom prst="bentConnector3">
            <a:avLst>
              <a:gd name="adj1" fmla="val 52443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5" idx="3"/>
            <a:endCxn id="74" idx="3"/>
          </p:cNvCxnSpPr>
          <p:nvPr/>
        </p:nvCxnSpPr>
        <p:spPr>
          <a:xfrm flipH="1">
            <a:off x="17742090" y="8374125"/>
            <a:ext cx="2408390" cy="6338199"/>
          </a:xfrm>
          <a:prstGeom prst="bentConnector3">
            <a:avLst>
              <a:gd name="adj1" fmla="val -32996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사각형 설명선 71"/>
          <p:cNvSpPr/>
          <p:nvPr/>
        </p:nvSpPr>
        <p:spPr>
          <a:xfrm>
            <a:off x="1946278" y="5231260"/>
            <a:ext cx="2979445" cy="692215"/>
          </a:xfrm>
          <a:prstGeom prst="wedgeRoundRectCallout">
            <a:avLst>
              <a:gd name="adj1" fmla="val 71735"/>
              <a:gd name="adj2" fmla="val 346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1200" dirty="0" smtClean="0">
                <a:solidFill>
                  <a:schemeClr val="tx1"/>
                </a:solidFill>
              </a:rPr>
              <a:t>socket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</a:rPr>
              <a:t> Thread</a:t>
            </a:r>
            <a:r>
              <a:rPr lang="ko-KR" altLang="en-US" sz="12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9545285" y="14238038"/>
            <a:ext cx="2264177" cy="692215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2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12888804" y="5343130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9" idx="2"/>
            <a:endCxn id="81" idx="0"/>
          </p:cNvCxnSpPr>
          <p:nvPr/>
        </p:nvCxnSpPr>
        <p:spPr>
          <a:xfrm rot="16200000" flipH="1">
            <a:off x="8691154" y="10211056"/>
            <a:ext cx="1740383" cy="7205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9022" y="238268"/>
            <a:ext cx="575023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메모리풀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TLS</a:t>
            </a:r>
            <a:endParaRPr lang="en-US" altLang="ko-KR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6610" y="1008262"/>
            <a:ext cx="5220982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Thread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Local Storage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메모리풀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new / delete</a:t>
            </a:r>
            <a:r>
              <a:rPr lang="ko-KR" altLang="en-US" sz="2000" dirty="0" smtClean="0"/>
              <a:t>보다 빠른 속도</a:t>
            </a:r>
            <a:endParaRPr lang="en-US" altLang="ko-KR" sz="20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19892" y="2408344"/>
            <a:ext cx="8602354" cy="774493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65662" y="2480352"/>
            <a:ext cx="247901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CMemoryPoolTLS</a:t>
            </a:r>
            <a:r>
              <a:rPr lang="en-US" altLang="ko-KR" sz="1400" b="1" dirty="0" smtClean="0"/>
              <a:t> 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메모리풀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TLS </a:t>
            </a:r>
            <a:r>
              <a:rPr lang="ko-KR" altLang="en-US" sz="1400" dirty="0" smtClean="0"/>
              <a:t>버전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5" name="원통 14"/>
          <p:cNvSpPr/>
          <p:nvPr/>
        </p:nvSpPr>
        <p:spPr>
          <a:xfrm>
            <a:off x="15043873" y="325148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31718" y="8275475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DATA*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76414" y="4629032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832" y="4790475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9274" y="4960613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sp>
        <p:nvSpPr>
          <p:cNvPr id="10" name="원통 9"/>
          <p:cNvSpPr/>
          <p:nvPr/>
        </p:nvSpPr>
        <p:spPr>
          <a:xfrm>
            <a:off x="3389274" y="632877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Thread Local Storage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56809" y="3034471"/>
            <a:ext cx="3240361" cy="20270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41429" y="3092487"/>
            <a:ext cx="1101556" cy="4616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err="1" smtClean="0"/>
              <a:t>stChuck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노드의</a:t>
            </a:r>
            <a:r>
              <a:rPr lang="ko-KR" altLang="en-US" sz="1200" dirty="0" smtClean="0"/>
              <a:t> 집합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30049" y="3621354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17324" y="3736449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431718" y="7211401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Free(Data* 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16610078" y="2022069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Chunk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9678117" y="5501883"/>
            <a:ext cx="3303029" cy="504174"/>
          </a:xfrm>
          <a:prstGeom prst="wedgeRoundRectCallout">
            <a:avLst>
              <a:gd name="adj1" fmla="val -13299"/>
              <a:gd name="adj2" fmla="val -1167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Chunk : </a:t>
            </a:r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r>
              <a:rPr lang="ko-KR" altLang="en-US" sz="1200" dirty="0" smtClean="0">
                <a:solidFill>
                  <a:schemeClr val="tx1"/>
                </a:solidFill>
              </a:rPr>
              <a:t>개의 </a:t>
            </a:r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로 이루어진 집합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13368764" y="9234912"/>
            <a:ext cx="3741133" cy="844402"/>
          </a:xfrm>
          <a:prstGeom prst="wedgeRoundRectCallout">
            <a:avLst>
              <a:gd name="adj1" fmla="val -51139"/>
              <a:gd name="adj2" fmla="val -895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확인 후 </a:t>
            </a:r>
            <a:r>
              <a:rPr lang="en-US" altLang="ko-KR" sz="1200" dirty="0" smtClean="0">
                <a:solidFill>
                  <a:schemeClr val="tx1"/>
                </a:solidFill>
              </a:rPr>
              <a:t>Node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 smtClean="0">
                <a:solidFill>
                  <a:schemeClr val="tx1"/>
                </a:solidFill>
              </a:rPr>
              <a:t>가 없다면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, 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2981146" y="6130815"/>
            <a:ext cx="2448272" cy="643262"/>
          </a:xfrm>
          <a:prstGeom prst="wedgeRoundRectCallout">
            <a:avLst>
              <a:gd name="adj1" fmla="val -47809"/>
              <a:gd name="adj2" fmla="val 101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/>
          <p:nvPr/>
        </p:nvCxnSpPr>
        <p:spPr>
          <a:xfrm>
            <a:off x="6082224" y="5930068"/>
            <a:ext cx="4349494" cy="15565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>
            <a:off x="6087428" y="7022575"/>
            <a:ext cx="4349494" cy="1528086"/>
          </a:xfrm>
          <a:prstGeom prst="bentConnector3">
            <a:avLst>
              <a:gd name="adj1" fmla="val 4124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6" idx="2"/>
            <a:endCxn id="10" idx="3"/>
          </p:cNvCxnSpPr>
          <p:nvPr/>
        </p:nvCxnSpPr>
        <p:spPr>
          <a:xfrm rot="5400000" flipH="1">
            <a:off x="7482063" y="4391052"/>
            <a:ext cx="1223031" cy="7646559"/>
          </a:xfrm>
          <a:prstGeom prst="bentConnector3">
            <a:avLst>
              <a:gd name="adj1" fmla="val -5763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7" idx="3"/>
            <a:endCxn id="15" idx="3"/>
          </p:cNvCxnSpPr>
          <p:nvPr/>
        </p:nvCxnSpPr>
        <p:spPr>
          <a:xfrm flipV="1">
            <a:off x="13401998" y="4525525"/>
            <a:ext cx="2522900" cy="29610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16" idx="3"/>
          </p:cNvCxnSpPr>
          <p:nvPr/>
        </p:nvCxnSpPr>
        <p:spPr>
          <a:xfrm rot="5400000">
            <a:off x="12842111" y="5085412"/>
            <a:ext cx="4025136" cy="29053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436609" y="10441310"/>
            <a:ext cx="143693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2400" b="1" dirty="0" smtClean="0"/>
              <a:t>New/Delete</a:t>
            </a:r>
            <a:r>
              <a:rPr lang="ko-KR" altLang="en-US" sz="2400" b="1" dirty="0" smtClean="0"/>
              <a:t>와 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new, delete, </a:t>
            </a:r>
            <a:r>
              <a:rPr lang="ko-KR" altLang="en-US" sz="1800" dirty="0"/>
              <a:t>메모리 풀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 풀 </a:t>
            </a:r>
            <a:r>
              <a:rPr lang="en-US" altLang="ko-KR" sz="1800" dirty="0"/>
              <a:t>Free</a:t>
            </a:r>
            <a:r>
              <a:rPr lang="ko-KR" altLang="en-US" sz="1800" dirty="0"/>
              <a:t>를 각각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억회</a:t>
            </a:r>
            <a:r>
              <a:rPr lang="ko-KR" altLang="en-US" sz="1800" dirty="0"/>
              <a:t> 테스트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 </a:t>
            </a:r>
            <a:r>
              <a:rPr lang="ko-KR" altLang="en-US" sz="1800" dirty="0"/>
              <a:t>보다 약 </a:t>
            </a:r>
            <a:r>
              <a:rPr lang="en-US" altLang="ko-KR" sz="1800" dirty="0"/>
              <a:t>5</a:t>
            </a:r>
            <a:r>
              <a:rPr lang="ko-KR" altLang="en-US" sz="1800" dirty="0"/>
              <a:t>배 빠른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Delete</a:t>
            </a:r>
            <a:r>
              <a:rPr lang="ko-KR" altLang="en-US" sz="1800" dirty="0"/>
              <a:t> 보다 약 </a:t>
            </a:r>
            <a:r>
              <a:rPr lang="en-US" altLang="ko-KR" sz="1800" dirty="0"/>
              <a:t>2.5</a:t>
            </a:r>
            <a:r>
              <a:rPr lang="ko-KR" altLang="en-US" sz="1800" dirty="0"/>
              <a:t>배 빠른 </a:t>
            </a:r>
            <a:r>
              <a:rPr lang="en-US" altLang="ko-KR" sz="1800" dirty="0"/>
              <a:t>Free.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32" y="12859740"/>
            <a:ext cx="9663831" cy="750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6690842" y="14185725"/>
            <a:ext cx="1301308" cy="583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7627409" y="12519459"/>
            <a:ext cx="2030623" cy="546223"/>
          </a:xfrm>
          <a:prstGeom prst="wedgeRoundRectCallout">
            <a:avLst>
              <a:gd name="adj1" fmla="val -40460"/>
              <a:gd name="adj2" fmla="val 26053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2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5665" y="200765"/>
            <a:ext cx="897117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락프리</a:t>
            </a:r>
            <a:r>
              <a:rPr lang="ko-KR" altLang="en-US" sz="3000" b="1" dirty="0" smtClean="0"/>
              <a:t> 자료구조</a:t>
            </a:r>
            <a:r>
              <a:rPr lang="en-US" altLang="ko-KR" sz="3000" b="1" dirty="0" smtClean="0"/>
              <a:t>(Queue, Stack)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3928770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d</a:t>
            </a:r>
            <a:r>
              <a:rPr lang="en-US" altLang="ko-KR" sz="2000" dirty="0" smtClean="0"/>
              <a:t>ouble CAS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기반의 </a:t>
            </a: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Unique Count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41048" y="3064597"/>
            <a:ext cx="8178186" cy="649288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07933" y="3136605"/>
            <a:ext cx="1836786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CLockFree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락프리</a:t>
            </a:r>
            <a:r>
              <a:rPr lang="ko-KR" altLang="en-US" sz="1400" dirty="0" smtClean="0"/>
              <a:t> 자료구</a:t>
            </a:r>
            <a:r>
              <a:rPr lang="ko-KR" altLang="en-US" sz="1400" dirty="0"/>
              <a:t>조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원통 27"/>
          <p:cNvSpPr/>
          <p:nvPr/>
        </p:nvSpPr>
        <p:spPr>
          <a:xfrm>
            <a:off x="12365029" y="390774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3931234" y="2678322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1200" dirty="0" err="1">
                <a:solidFill>
                  <a:schemeClr val="tx1"/>
                </a:solidFill>
              </a:rPr>
              <a:t>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7891299" y="3907740"/>
            <a:ext cx="2448272" cy="1274037"/>
            <a:chOff x="6984926" y="4154627"/>
            <a:chExt cx="2448272" cy="127403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984926" y="4154627"/>
              <a:ext cx="2448272" cy="1274037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DATA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data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LONG64 count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48181" y="4169141"/>
              <a:ext cx="816186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</a:t>
              </a:r>
              <a:endParaRPr lang="en-US" altLang="ko-KR" b="1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7633136" y="547871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넣기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Push)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561128" y="835903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빼기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Dequeue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Pop)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003818" y="518977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19842" y="5390018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21115" y="5534034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7244068" y="6601670"/>
            <a:ext cx="3996768" cy="1101028"/>
            <a:chOff x="6984926" y="4145613"/>
            <a:chExt cx="3996768" cy="1101028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6984926" y="4145613"/>
              <a:ext cx="3996768" cy="1101028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35802" y="4182080"/>
              <a:ext cx="1240983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 list</a:t>
              </a:r>
              <a:endParaRPr lang="en-US" altLang="ko-KR" b="1" dirty="0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8303509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77407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8931704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9478266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10646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>
            <a:stCxn id="51" idx="2"/>
          </p:cNvCxnSpPr>
          <p:nvPr/>
        </p:nvCxnSpPr>
        <p:spPr>
          <a:xfrm flipH="1">
            <a:off x="9115436" y="6029089"/>
            <a:ext cx="2840" cy="609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9116388" y="7702698"/>
            <a:ext cx="0" cy="656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28" idx="3"/>
            <a:endCxn id="51" idx="3"/>
          </p:cNvCxnSpPr>
          <p:nvPr/>
        </p:nvCxnSpPr>
        <p:spPr>
          <a:xfrm rot="5400000">
            <a:off x="11638672" y="4146522"/>
            <a:ext cx="572126" cy="264263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4" idx="3"/>
            <a:endCxn id="28" idx="4"/>
          </p:cNvCxnSpPr>
          <p:nvPr/>
        </p:nvCxnSpPr>
        <p:spPr>
          <a:xfrm flipV="1">
            <a:off x="10531408" y="4544760"/>
            <a:ext cx="3595671" cy="4089464"/>
          </a:xfrm>
          <a:prstGeom prst="bentConnector3">
            <a:avLst>
              <a:gd name="adj1" fmla="val 10958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endCxn id="51" idx="1"/>
          </p:cNvCxnSpPr>
          <p:nvPr/>
        </p:nvCxnSpPr>
        <p:spPr>
          <a:xfrm flipV="1">
            <a:off x="4812127" y="5753904"/>
            <a:ext cx="2821009" cy="652427"/>
          </a:xfrm>
          <a:prstGeom prst="bentConnector3">
            <a:avLst>
              <a:gd name="adj1" fmla="val 494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74" idx="3"/>
            <a:endCxn id="54" idx="1"/>
          </p:cNvCxnSpPr>
          <p:nvPr/>
        </p:nvCxnSpPr>
        <p:spPr>
          <a:xfrm>
            <a:off x="4812127" y="6707209"/>
            <a:ext cx="2749001" cy="1927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400891" y="9721230"/>
            <a:ext cx="143693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2400" b="1" dirty="0" smtClean="0"/>
              <a:t>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 smtClean="0"/>
              <a:t>Critical Section / SRW Lock / </a:t>
            </a:r>
            <a:r>
              <a:rPr lang="en-US" altLang="ko-KR" sz="1800" dirty="0" err="1" smtClean="0"/>
              <a:t>LockFree</a:t>
            </a:r>
            <a:r>
              <a:rPr lang="en-US" altLang="ko-KR" sz="1800" dirty="0" smtClean="0"/>
              <a:t>-Queue</a:t>
            </a:r>
            <a:r>
              <a:rPr lang="ko-KR" altLang="en-US" sz="1800" dirty="0" smtClean="0"/>
              <a:t> 의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r>
              <a:rPr lang="ko-KR" altLang="en-US" sz="1800" dirty="0" smtClean="0"/>
              <a:t> 속도 비교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5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개가 각각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만개의 데이터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총 </a:t>
            </a:r>
            <a:r>
              <a:rPr lang="en-US" altLang="ko-KR" sz="1800" dirty="0" smtClean="0"/>
              <a:t>5000</a:t>
            </a:r>
            <a:r>
              <a:rPr lang="ko-KR" altLang="en-US" sz="1800" dirty="0" smtClean="0"/>
              <a:t>만개의 데이터를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endParaRPr lang="en-US" altLang="ko-K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436610" y="11761118"/>
            <a:ext cx="22678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&lt;Critical Section&gt;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22902" y="14737177"/>
            <a:ext cx="16898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&lt;SRW Lock&gt;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448422" y="17905461"/>
            <a:ext cx="24100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LockFree</a:t>
            </a:r>
            <a:r>
              <a:rPr lang="en-US" altLang="ko-KR" b="1" dirty="0" smtClean="0"/>
              <a:t>-Queue&gt;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02" y="12313518"/>
            <a:ext cx="82010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858042" y="13393638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91" y="15265846"/>
            <a:ext cx="81248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5841224" y="16251683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64" y="18434198"/>
            <a:ext cx="82200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841224" y="19514318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303509" y="17413744"/>
            <a:ext cx="4392487" cy="1368153"/>
          </a:xfrm>
          <a:prstGeom prst="wedgeRoundRectCallout">
            <a:avLst>
              <a:gd name="adj1" fmla="val -79070"/>
              <a:gd name="adj2" fmla="val 1094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Critical Section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r>
              <a:rPr lang="en-US" altLang="ko-KR" sz="1200" dirty="0" smtClean="0">
                <a:solidFill>
                  <a:schemeClr val="tx1"/>
                </a:solidFill>
              </a:rPr>
              <a:t>,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2.3</a:t>
            </a:r>
            <a:r>
              <a:rPr lang="ko-KR" altLang="en-US" sz="1200" dirty="0" smtClean="0">
                <a:solidFill>
                  <a:schemeClr val="tx1"/>
                </a:solidFill>
              </a:rPr>
              <a:t>배 빠르다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SRWLock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비교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1.1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빠르며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비슷하다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9364" y="238268"/>
            <a:ext cx="5537031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smtClean="0"/>
              <a:t>직렬화 버퍼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6652592" cy="170813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Byte </a:t>
            </a:r>
            <a:r>
              <a:rPr lang="ko-KR" altLang="en-US" sz="2000" dirty="0" smtClean="0"/>
              <a:t>버퍼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Reference Count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 모듈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CNetServer</a:t>
            </a:r>
            <a:r>
              <a:rPr lang="en-US" altLang="ko-KR" sz="2000" dirty="0" smtClean="0"/>
              <a:t> / </a:t>
            </a:r>
            <a:r>
              <a:rPr lang="en-US" altLang="ko-KR" sz="2000" dirty="0" err="1" smtClean="0"/>
              <a:t>CMMOServer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종속적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8329" y="3122962"/>
            <a:ext cx="8602354" cy="566216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3318" y="3194970"/>
            <a:ext cx="1375571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CProtocolBuff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직렬화 버퍼</a:t>
            </a:r>
            <a:r>
              <a:rPr lang="en-US" altLang="ko-KR" sz="1400" dirty="0"/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458888" y="59312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Void Free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</a:rPr>
              <a:t>CProtocolBuf</a:t>
            </a:r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en-US" altLang="ko-KR" sz="1500" dirty="0" smtClean="0">
                <a:solidFill>
                  <a:schemeClr val="tx1"/>
                </a:solidFill>
              </a:rPr>
              <a:t>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58889" y="4779146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500" dirty="0" smtClean="0">
                <a:solidFill>
                  <a:schemeClr val="tx1"/>
                </a:solidFill>
              </a:rPr>
              <a:t>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13434" y="4491114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3434" y="5605781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2893908" y="4665378"/>
            <a:ext cx="1902663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en-US" altLang="ko-KR" sz="1200" dirty="0" smtClean="0">
                <a:solidFill>
                  <a:schemeClr val="tx1"/>
                </a:solidFill>
              </a:rPr>
              <a:t>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65188" y="6335256"/>
            <a:ext cx="3088185" cy="692215"/>
          </a:xfrm>
          <a:prstGeom prst="wedgeRoundRectCallout">
            <a:avLst>
              <a:gd name="adj1" fmla="val -21256"/>
              <a:gd name="adj2" fmla="val -8242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14644" y="4385408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변</a:t>
            </a:r>
            <a:r>
              <a:rPr lang="ko-KR" altLang="en-US" sz="1500" b="1" dirty="0">
                <a:solidFill>
                  <a:schemeClr val="tx1"/>
                </a:solidFill>
              </a:rPr>
              <a:t>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269661" y="4046983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485685" y="4247225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86958" y="4391241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cxnSp>
        <p:nvCxnSpPr>
          <p:cNvPr id="21" name="꺾인 연결선 20"/>
          <p:cNvCxnSpPr>
            <a:stCxn id="20" idx="1"/>
            <a:endCxn id="8" idx="3"/>
          </p:cNvCxnSpPr>
          <p:nvPr/>
        </p:nvCxnSpPr>
        <p:spPr>
          <a:xfrm rot="10800000">
            <a:off x="10429169" y="5054332"/>
            <a:ext cx="3840492" cy="3098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7" idx="3"/>
          </p:cNvCxnSpPr>
          <p:nvPr/>
        </p:nvCxnSpPr>
        <p:spPr>
          <a:xfrm rot="10800000" flipV="1">
            <a:off x="10429169" y="5785316"/>
            <a:ext cx="3840493" cy="4211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4"/>
            <a:endCxn id="8" idx="1"/>
          </p:cNvCxnSpPr>
          <p:nvPr/>
        </p:nvCxnSpPr>
        <p:spPr>
          <a:xfrm flipV="1">
            <a:off x="4796571" y="5054332"/>
            <a:ext cx="2662318" cy="309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1"/>
          </p:cNvCxnSpPr>
          <p:nvPr/>
        </p:nvCxnSpPr>
        <p:spPr>
          <a:xfrm rot="10800000">
            <a:off x="4796572" y="5564416"/>
            <a:ext cx="2662317" cy="6420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사각형 설명선 32"/>
          <p:cNvSpPr/>
          <p:nvPr/>
        </p:nvSpPr>
        <p:spPr>
          <a:xfrm>
            <a:off x="7475246" y="6881606"/>
            <a:ext cx="3232633" cy="692215"/>
          </a:xfrm>
          <a:prstGeom prst="wedgeRoundRectCallout">
            <a:avLst>
              <a:gd name="adj1" fmla="val -9492"/>
              <a:gd name="adj2" fmla="val -92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이 되면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ko-KR" altLang="en-US" sz="1200" dirty="0" smtClean="0">
                <a:solidFill>
                  <a:schemeClr val="tx1"/>
                </a:solidFill>
              </a:rPr>
              <a:t>에 반환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77699" y="78291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RefAdd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endCxn id="37" idx="3"/>
          </p:cNvCxnSpPr>
          <p:nvPr/>
        </p:nvCxnSpPr>
        <p:spPr>
          <a:xfrm rot="10800000" flipV="1">
            <a:off x="10447979" y="6203536"/>
            <a:ext cx="3821682" cy="1900824"/>
          </a:xfrm>
          <a:prstGeom prst="bentConnector3">
            <a:avLst>
              <a:gd name="adj1" fmla="val 446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사각형 설명선 42"/>
          <p:cNvSpPr/>
          <p:nvPr/>
        </p:nvSpPr>
        <p:spPr>
          <a:xfrm>
            <a:off x="5075206" y="7483066"/>
            <a:ext cx="2016223" cy="692215"/>
          </a:xfrm>
          <a:prstGeom prst="wedgeRoundRectCallout">
            <a:avLst>
              <a:gd name="adj1" fmla="val 62866"/>
              <a:gd name="adj2" fmla="val 2870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증가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7939364" y="3718162"/>
            <a:ext cx="2357929" cy="472277"/>
          </a:xfrm>
          <a:prstGeom prst="wedgeRoundRectCallout">
            <a:avLst>
              <a:gd name="adj1" fmla="val -21343"/>
              <a:gd name="adj2" fmla="val 9287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최초 </a:t>
            </a:r>
            <a:r>
              <a:rPr lang="en-US" altLang="ko-KR" sz="1200" dirty="0" smtClean="0">
                <a:solidFill>
                  <a:schemeClr val="tx1"/>
                </a:solidFill>
              </a:rPr>
              <a:t>Reference Count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53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1132</Words>
  <Application>Microsoft Office PowerPoint</Application>
  <PresentationFormat>사용자 지정</PresentationFormat>
  <Paragraphs>325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620</cp:revision>
  <dcterms:created xsi:type="dcterms:W3CDTF">2019-01-14T04:58:00Z</dcterms:created>
  <dcterms:modified xsi:type="dcterms:W3CDTF">2019-01-23T07:44:51Z</dcterms:modified>
</cp:coreProperties>
</file>