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"/>
  </p:notesMasterIdLst>
  <p:sldIdLst>
    <p:sldId id="270" r:id="rId2"/>
    <p:sldId id="271" r:id="rId3"/>
    <p:sldId id="272" r:id="rId4"/>
    <p:sldId id="273" r:id="rId5"/>
  </p:sldIdLst>
  <p:sldSz cx="21602700" cy="21602700"/>
  <p:notesSz cx="6858000" cy="9144000"/>
  <p:defaultTextStyle>
    <a:defPPr>
      <a:defRPr lang="ko-KR"/>
    </a:defPPr>
    <a:lvl1pPr marL="0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94" autoAdjust="0"/>
  </p:normalViewPr>
  <p:slideViewPr>
    <p:cSldViewPr>
      <p:cViewPr>
        <p:scale>
          <a:sx n="66" d="100"/>
          <a:sy n="66" d="100"/>
        </p:scale>
        <p:origin x="-360" y="-72"/>
      </p:cViewPr>
      <p:guideLst>
        <p:guide orient="horz" pos="6804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62C6C-61A4-4A96-BF6C-CDA03ADAA243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F287-A522-482A-A4F7-FF8B69BD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4" y="6710845"/>
            <a:ext cx="18362294" cy="463057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2241533"/>
            <a:ext cx="15121891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865114"/>
            <a:ext cx="4860608" cy="184323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8" y="865114"/>
            <a:ext cx="14221781" cy="184323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8" y="13881737"/>
            <a:ext cx="18362294" cy="429053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8" y="9156156"/>
            <a:ext cx="18362294" cy="472558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9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5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4835609"/>
            <a:ext cx="9544945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6850856"/>
            <a:ext cx="9544945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85" y="4835609"/>
            <a:ext cx="9548693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85" y="6850856"/>
            <a:ext cx="9548693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51" y="860110"/>
            <a:ext cx="7107137" cy="366045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9" y="860115"/>
            <a:ext cx="12076506" cy="1843730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51" y="4520567"/>
            <a:ext cx="7107137" cy="14776848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15121892"/>
            <a:ext cx="12961620" cy="17852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1930241"/>
            <a:ext cx="12961620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113" indent="0">
              <a:buNone/>
              <a:defRPr sz="2700"/>
            </a:lvl2pPr>
            <a:lvl3pPr marL="914225" indent="0">
              <a:buNone/>
              <a:defRPr sz="2400"/>
            </a:lvl3pPr>
            <a:lvl4pPr marL="1371338" indent="0">
              <a:buNone/>
              <a:defRPr sz="1900"/>
            </a:lvl4pPr>
            <a:lvl5pPr marL="1828454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2" indent="0">
              <a:buNone/>
              <a:defRPr sz="1900"/>
            </a:lvl8pPr>
            <a:lvl9pPr marL="3656904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16907117"/>
            <a:ext cx="12961620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8" y="865113"/>
            <a:ext cx="19442431" cy="360045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8" y="5040637"/>
            <a:ext cx="19442431" cy="14256783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4" y="20022507"/>
            <a:ext cx="6840855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22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8" indent="-285695" algn="l" defTabSz="914225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6" indent="-228558" algn="l" defTabSz="91422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9" indent="-228558" algn="l" defTabSz="91422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1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9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2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8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2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174" y="144166"/>
            <a:ext cx="4487448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/>
              <a:t>‘Battle </a:t>
            </a:r>
            <a:r>
              <a:rPr lang="en-US" altLang="ko-KR" sz="3000" b="1" dirty="0" smtClean="0"/>
              <a:t>Snake’</a:t>
            </a:r>
            <a:r>
              <a:rPr lang="ko-KR" altLang="en-US" sz="3000" b="1" dirty="0" smtClean="0"/>
              <a:t> 서버 구조</a:t>
            </a:r>
            <a:endParaRPr lang="en-US" altLang="ko-KR" sz="3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387077" y="3386815"/>
            <a:ext cx="6497230" cy="3728229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210783" y="3238496"/>
            <a:ext cx="6497230" cy="3728229"/>
            <a:chOff x="792238" y="1440310"/>
            <a:chExt cx="3816424" cy="40324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92238" y="1440310"/>
              <a:ext cx="3816424" cy="4032448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28548" y="1543321"/>
              <a:ext cx="1503561" cy="469457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2000" b="1" dirty="0" smtClean="0"/>
                <a:t>Battle </a:t>
              </a:r>
              <a:r>
                <a:rPr lang="ko-KR" altLang="en-US" sz="2000" b="1" dirty="0" smtClean="0"/>
                <a:t>서버 군 </a:t>
              </a:r>
              <a:r>
                <a:rPr lang="en-US" altLang="ko-KR" sz="2000" b="1" dirty="0" smtClean="0"/>
                <a:t>x n</a:t>
              </a:r>
              <a:endParaRPr lang="en-US" altLang="ko-KR" sz="20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587333" y="3870381"/>
            <a:ext cx="2475687" cy="2736304"/>
            <a:chOff x="1368302" y="2016374"/>
            <a:chExt cx="2475687" cy="115212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4034" y="2030888"/>
              <a:ext cx="1364222" cy="323137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Battle Server</a:t>
              </a:r>
              <a:endParaRPr lang="en-US" altLang="ko-KR" sz="1500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0853068" y="4302429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smtClean="0">
                <a:solidFill>
                  <a:schemeClr val="tx1"/>
                </a:solidFill>
              </a:rPr>
              <a:t>MMO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53069" y="5022509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53068" y="5814597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696242" y="3874684"/>
            <a:ext cx="2475687" cy="1944216"/>
            <a:chOff x="1368302" y="2016374"/>
            <a:chExt cx="2475687" cy="115212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24034" y="2030888"/>
              <a:ext cx="1250408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Chat Server</a:t>
              </a:r>
              <a:endParaRPr lang="en-US" altLang="ko-KR" sz="15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3961977" y="430673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961978" y="502681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7934122" y="4338433"/>
            <a:ext cx="2475687" cy="1944216"/>
            <a:chOff x="1368302" y="2016374"/>
            <a:chExt cx="2475687" cy="115212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24034" y="2030888"/>
              <a:ext cx="1464377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Master Server</a:t>
              </a:r>
              <a:endParaRPr lang="en-US" altLang="ko-KR" sz="1500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8217078" y="478486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217078" y="551847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308363" y="13739780"/>
            <a:ext cx="2519699" cy="996688"/>
            <a:chOff x="2149448" y="2016374"/>
            <a:chExt cx="8641588" cy="586438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64241" y="2041843"/>
              <a:ext cx="4547346" cy="19013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Lobby</a:t>
              </a:r>
              <a:endParaRPr lang="en-US" altLang="ko-KR" sz="1500" b="1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482902" y="14185435"/>
            <a:ext cx="2212620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서버 정보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415629" y="8233298"/>
            <a:ext cx="2475687" cy="2194114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271613" y="7979140"/>
            <a:ext cx="2498793" cy="2304251"/>
            <a:chOff x="1368302" y="1821986"/>
            <a:chExt cx="2498793" cy="136548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68302" y="1821986"/>
              <a:ext cx="2475687" cy="1365483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6618" y="1864657"/>
              <a:ext cx="2440477" cy="191489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Matchmaking Server x n</a:t>
              </a:r>
              <a:endParaRPr lang="en-US" altLang="ko-KR" sz="15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0537348" y="855520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537349" y="9459301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359818" y="8051148"/>
            <a:ext cx="7848872" cy="31683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4810151" y="8195164"/>
            <a:ext cx="4861461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Matchmaking </a:t>
            </a:r>
            <a:r>
              <a:rPr lang="en-US" altLang="ko-KR" sz="2500" b="1" dirty="0" smtClean="0"/>
              <a:t>DB (Replication)</a:t>
            </a:r>
            <a:endParaRPr lang="en-US" altLang="ko-KR" sz="2500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3793061" y="8843236"/>
            <a:ext cx="2592288" cy="2034690"/>
            <a:chOff x="1368302" y="2016374"/>
            <a:chExt cx="2475687" cy="1292140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05839" y="2037196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endParaRPr lang="en-US" altLang="ko-KR" sz="1500" b="1" dirty="0" smtClean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52" name="원통 51"/>
          <p:cNvSpPr/>
          <p:nvPr/>
        </p:nvSpPr>
        <p:spPr>
          <a:xfrm>
            <a:off x="14023245" y="9470729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372484" y="1014858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8220069" y="9000815"/>
            <a:ext cx="2592288" cy="203469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8060738" y="8843236"/>
            <a:ext cx="2592288" cy="2034690"/>
            <a:chOff x="1368302" y="2016374"/>
            <a:chExt cx="2475687" cy="1292140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32253" y="2037196"/>
              <a:ext cx="2338150" cy="351801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r>
                <a:rPr lang="en-US" altLang="ko-KR" sz="1500" b="1" dirty="0" smtClean="0"/>
                <a:t> x n</a:t>
              </a:r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58" name="원통 57"/>
          <p:cNvSpPr/>
          <p:nvPr/>
        </p:nvSpPr>
        <p:spPr>
          <a:xfrm>
            <a:off x="18290922" y="9470729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640161" y="1014858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왼쪽/오른쪽 화살표 59"/>
          <p:cNvSpPr/>
          <p:nvPr/>
        </p:nvSpPr>
        <p:spPr>
          <a:xfrm>
            <a:off x="16477718" y="9750218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6687541" y="9420003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360190" y="4631061"/>
            <a:ext cx="6907246" cy="1259847"/>
            <a:chOff x="2149448" y="2016374"/>
            <a:chExt cx="8641588" cy="5864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17088" y="2051212"/>
              <a:ext cx="1383611" cy="146968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PHP API</a:t>
              </a:r>
              <a:endParaRPr lang="en-US" altLang="ko-KR" sz="1500" b="1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48222" y="5214376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842223" y="5212518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999006" y="5212517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 갱신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 flipV="1">
            <a:off x="12507287" y="9752168"/>
            <a:ext cx="564499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13071786" y="7548862"/>
            <a:ext cx="0" cy="22050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13063020" y="7548862"/>
            <a:ext cx="46172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17680298" y="5806504"/>
            <a:ext cx="0" cy="17423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7661248" y="5806504"/>
            <a:ext cx="53678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23" idx="3"/>
            <a:endCxn id="32" idx="1"/>
          </p:cNvCxnSpPr>
          <p:nvPr/>
        </p:nvCxnSpPr>
        <p:spPr>
          <a:xfrm flipV="1">
            <a:off x="12797284" y="5072896"/>
            <a:ext cx="5419794" cy="1029733"/>
          </a:xfrm>
          <a:prstGeom prst="bentConnector3">
            <a:avLst>
              <a:gd name="adj1" fmla="val 6616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28" idx="1"/>
            <a:endCxn id="22" idx="3"/>
          </p:cNvCxnSpPr>
          <p:nvPr/>
        </p:nvCxnSpPr>
        <p:spPr>
          <a:xfrm flipH="1" flipV="1">
            <a:off x="12797285" y="5310541"/>
            <a:ext cx="1164693" cy="430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endCxn id="47" idx="2"/>
          </p:cNvCxnSpPr>
          <p:nvPr/>
        </p:nvCxnSpPr>
        <p:spPr>
          <a:xfrm rot="5400000" flipH="1" flipV="1">
            <a:off x="12166093" y="8621620"/>
            <a:ext cx="2520280" cy="77160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/>
          <p:nvPr/>
        </p:nvCxnSpPr>
        <p:spPr>
          <a:xfrm rot="16200000" flipH="1">
            <a:off x="13690933" y="8008065"/>
            <a:ext cx="792088" cy="5630781"/>
          </a:xfrm>
          <a:prstGeom prst="bentConnector3">
            <a:avLst>
              <a:gd name="adj1" fmla="val 1793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endCxn id="79" idx="2"/>
          </p:cNvCxnSpPr>
          <p:nvPr/>
        </p:nvCxnSpPr>
        <p:spPr>
          <a:xfrm rot="10800000">
            <a:off x="3813813" y="5890908"/>
            <a:ext cx="6457802" cy="32403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7267436" y="5233368"/>
            <a:ext cx="2943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9909487" y="13465646"/>
            <a:ext cx="2692063" cy="3524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8904435" y="4058828"/>
            <a:ext cx="2402250" cy="362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Battle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군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507024" y="3062275"/>
            <a:ext cx="1636041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mtClean="0">
                <a:solidFill>
                  <a:schemeClr val="tx1"/>
                </a:solidFill>
              </a:rPr>
              <a:t>Scale out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가능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6" name="모서리가 둥근 사각형 설명선 195"/>
          <p:cNvSpPr/>
          <p:nvPr/>
        </p:nvSpPr>
        <p:spPr>
          <a:xfrm>
            <a:off x="4397670" y="12479639"/>
            <a:ext cx="4789742" cy="620423"/>
          </a:xfrm>
          <a:prstGeom prst="wedgeRoundRectCallout">
            <a:avLst>
              <a:gd name="adj1" fmla="val 33817"/>
              <a:gd name="adj2" fmla="val 1166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1500" dirty="0" smtClean="0">
                <a:solidFill>
                  <a:schemeClr val="tx1"/>
                </a:solidFill>
              </a:rPr>
              <a:t>된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서버를 </a:t>
            </a:r>
            <a:r>
              <a:rPr lang="ko-KR" altLang="en-US" sz="1500" dirty="0" smtClean="0">
                <a:solidFill>
                  <a:schemeClr val="tx1"/>
                </a:solidFill>
              </a:rPr>
              <a:t>클라이언트에게 </a:t>
            </a:r>
            <a:r>
              <a:rPr lang="ko-KR" altLang="en-US" sz="1500" dirty="0" smtClean="0">
                <a:solidFill>
                  <a:schemeClr val="tx1"/>
                </a:solidFill>
              </a:rPr>
              <a:t>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98" name="모서리가 둥근 사각형 설명선 197"/>
          <p:cNvSpPr/>
          <p:nvPr/>
        </p:nvSpPr>
        <p:spPr>
          <a:xfrm>
            <a:off x="16385350" y="2329569"/>
            <a:ext cx="4921336" cy="708532"/>
          </a:xfrm>
          <a:prstGeom prst="wedgeRoundRectCallout">
            <a:avLst>
              <a:gd name="adj1" fmla="val -8901"/>
              <a:gd name="adj2" fmla="val 2113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err="1" smtClean="0">
                <a:solidFill>
                  <a:schemeClr val="tx1"/>
                </a:solidFill>
              </a:rPr>
              <a:t>Sacle</a:t>
            </a:r>
            <a:r>
              <a:rPr lang="en-US" altLang="ko-KR" sz="1500" dirty="0" smtClean="0">
                <a:solidFill>
                  <a:schemeClr val="tx1"/>
                </a:solidFill>
              </a:rPr>
              <a:t> out</a:t>
            </a:r>
            <a:r>
              <a:rPr lang="ko-KR" altLang="en-US" sz="1500" dirty="0" smtClean="0">
                <a:solidFill>
                  <a:schemeClr val="tx1"/>
                </a:solidFill>
              </a:rPr>
              <a:t>된 </a:t>
            </a:r>
            <a:r>
              <a:rPr lang="en-US" altLang="ko-KR" sz="1500" dirty="0" smtClean="0">
                <a:solidFill>
                  <a:schemeClr val="tx1"/>
                </a:solidFill>
              </a:rPr>
              <a:t>Battle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 군을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서버로 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7699234" y="16778014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클라이언트 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Connect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200" name="모서리가 둥근 사각형 설명선 199"/>
          <p:cNvSpPr/>
          <p:nvPr/>
        </p:nvSpPr>
        <p:spPr>
          <a:xfrm>
            <a:off x="11653472" y="15267863"/>
            <a:ext cx="6544556" cy="1352966"/>
          </a:xfrm>
          <a:prstGeom prst="wedgeRoundRectCallout">
            <a:avLst>
              <a:gd name="adj1" fmla="val -56921"/>
              <a:gd name="adj2" fmla="val 50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로비에서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</a:t>
            </a:r>
            <a:r>
              <a:rPr lang="ko-KR" altLang="en-US" sz="1500" dirty="0">
                <a:solidFill>
                  <a:schemeClr val="tx1"/>
                </a:solidFill>
              </a:rPr>
              <a:t>를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[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배틀서버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채팅서버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방</a:t>
            </a:r>
            <a:r>
              <a:rPr lang="en-US" altLang="ko-KR" sz="1500" dirty="0" smtClean="0">
                <a:solidFill>
                  <a:schemeClr val="tx1"/>
                </a:solidFill>
              </a:rPr>
              <a:t>] 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ko-KR" altLang="en-US" sz="1500" dirty="0">
                <a:solidFill>
                  <a:schemeClr val="tx1"/>
                </a:solidFill>
              </a:rPr>
              <a:t>알아온다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배틀서버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와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채팅서버에 로그인 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방 입장</a:t>
            </a:r>
          </a:p>
        </p:txBody>
      </p:sp>
      <p:cxnSp>
        <p:nvCxnSpPr>
          <p:cNvPr id="201" name="직선 화살표 연결선 200"/>
          <p:cNvCxnSpPr>
            <a:stCxn id="199" idx="0"/>
            <a:endCxn id="38" idx="2"/>
          </p:cNvCxnSpPr>
          <p:nvPr/>
        </p:nvCxnSpPr>
        <p:spPr>
          <a:xfrm flipV="1">
            <a:off x="9560673" y="14736468"/>
            <a:ext cx="7540" cy="20415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모서리가 둥근 직사각형 214"/>
          <p:cNvSpPr/>
          <p:nvPr/>
        </p:nvSpPr>
        <p:spPr>
          <a:xfrm>
            <a:off x="322002" y="1224286"/>
            <a:ext cx="4104456" cy="25986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1025581" y="1296294"/>
            <a:ext cx="2824813" cy="861746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/>
              <a:t>Sharding</a:t>
            </a:r>
            <a:r>
              <a:rPr lang="en-US" altLang="ko-KR" sz="2500" b="1" dirty="0"/>
              <a:t> Info </a:t>
            </a:r>
            <a:r>
              <a:rPr lang="en-US" altLang="ko-KR" sz="2500" b="1" dirty="0" smtClean="0"/>
              <a:t>DB</a:t>
            </a:r>
          </a:p>
          <a:p>
            <a:pPr algn="ctr"/>
            <a:r>
              <a:rPr lang="en-US" altLang="ko-KR" sz="2500" b="1" dirty="0"/>
              <a:t>(Replication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217" name="원통 216"/>
          <p:cNvSpPr/>
          <p:nvPr/>
        </p:nvSpPr>
        <p:spPr>
          <a:xfrm>
            <a:off x="1258105" y="2232398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718858" y="1224286"/>
            <a:ext cx="4104456" cy="25986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5748892" y="1296294"/>
            <a:ext cx="1956114" cy="861746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/>
              <a:t>Content </a:t>
            </a:r>
            <a:r>
              <a:rPr lang="en-US" altLang="ko-KR" sz="2500" b="1" dirty="0" smtClean="0"/>
              <a:t>DB</a:t>
            </a:r>
          </a:p>
          <a:p>
            <a:pPr algn="ctr"/>
            <a:r>
              <a:rPr lang="en-US" altLang="ko-KR" sz="2500" b="1" dirty="0" smtClean="0"/>
              <a:t>(</a:t>
            </a:r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cxnSp>
        <p:nvCxnSpPr>
          <p:cNvPr id="221" name="꺾인 연결선 220"/>
          <p:cNvCxnSpPr/>
          <p:nvPr/>
        </p:nvCxnSpPr>
        <p:spPr>
          <a:xfrm rot="16200000" flipV="1">
            <a:off x="2404112" y="3507208"/>
            <a:ext cx="808123" cy="14395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/>
          <p:nvPr/>
        </p:nvCxnSpPr>
        <p:spPr>
          <a:xfrm rot="5400000" flipH="1" flipV="1">
            <a:off x="4541982" y="3381040"/>
            <a:ext cx="808123" cy="16801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원통 228"/>
          <p:cNvSpPr/>
          <p:nvPr/>
        </p:nvSpPr>
        <p:spPr>
          <a:xfrm>
            <a:off x="5616774" y="2218500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8770275" y="15337854"/>
            <a:ext cx="1645354" cy="762555"/>
            <a:chOff x="10410057" y="12415478"/>
            <a:chExt cx="1645354" cy="762555"/>
          </a:xfrm>
        </p:grpSpPr>
        <p:sp>
          <p:nvSpPr>
            <p:cNvPr id="232" name="직사각형 231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6444759" y="8770182"/>
            <a:ext cx="1645354" cy="762555"/>
            <a:chOff x="10410057" y="12415478"/>
            <a:chExt cx="1645354" cy="762555"/>
          </a:xfrm>
        </p:grpSpPr>
        <p:sp>
          <p:nvSpPr>
            <p:cNvPr id="236" name="직사각형 235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8000637" y="4854219"/>
            <a:ext cx="1645354" cy="762555"/>
            <a:chOff x="10410057" y="12415478"/>
            <a:chExt cx="1645354" cy="762555"/>
          </a:xfrm>
        </p:grpSpPr>
        <p:sp>
          <p:nvSpPr>
            <p:cNvPr id="239" name="직사각형 238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9" name="직사각형 248"/>
          <p:cNvSpPr/>
          <p:nvPr/>
        </p:nvSpPr>
        <p:spPr>
          <a:xfrm>
            <a:off x="9655669" y="7712604"/>
            <a:ext cx="1636041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mtClean="0">
                <a:solidFill>
                  <a:schemeClr val="tx1"/>
                </a:solidFill>
              </a:rPr>
              <a:t>Scale out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가능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3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174" y="144166"/>
            <a:ext cx="3520196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 err="1" smtClean="0"/>
              <a:t>Sharding</a:t>
            </a:r>
            <a:r>
              <a:rPr lang="en-US" altLang="ko-KR" sz="3000" b="1" dirty="0" smtClean="0"/>
              <a:t> DB </a:t>
            </a:r>
            <a:r>
              <a:rPr lang="ko-KR" altLang="en-US" sz="3000" b="1" dirty="0" smtClean="0"/>
              <a:t> 구조</a:t>
            </a:r>
            <a:endParaRPr lang="en-US" altLang="ko-KR" sz="3000" dirty="0"/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12932230" y="10884394"/>
            <a:ext cx="7090247" cy="1573140"/>
          </a:xfrm>
          <a:prstGeom prst="wedgeRoundRectCallout">
            <a:avLst>
              <a:gd name="adj1" fmla="val -58436"/>
              <a:gd name="adj2" fmla="val 5062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err="1">
                <a:solidFill>
                  <a:schemeClr val="tx1"/>
                </a:solidFill>
              </a:rPr>
              <a:t>Sharding</a:t>
            </a:r>
            <a:r>
              <a:rPr lang="en-US" altLang="ko-KR" sz="1500" dirty="0">
                <a:solidFill>
                  <a:schemeClr val="tx1"/>
                </a:solidFill>
              </a:rPr>
              <a:t> Info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를 거쳐</a:t>
            </a:r>
            <a:r>
              <a:rPr lang="en-US" altLang="ko-KR" sz="1500" dirty="0" smtClean="0">
                <a:solidFill>
                  <a:schemeClr val="tx1"/>
                </a:solidFill>
              </a:rPr>
              <a:t>, Content </a:t>
            </a:r>
            <a:r>
              <a:rPr lang="en-US" altLang="ko-KR" sz="1500" dirty="0" smtClean="0">
                <a:solidFill>
                  <a:schemeClr val="tx1"/>
                </a:solidFill>
              </a:rPr>
              <a:t>DB(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</a:rPr>
              <a:t>에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유저가 저장된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의 </a:t>
            </a: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ko-KR" altLang="en-US" sz="1500" dirty="0" smtClean="0">
                <a:solidFill>
                  <a:schemeClr val="tx1"/>
                </a:solidFill>
              </a:rPr>
              <a:t>를 </a:t>
            </a:r>
            <a:r>
              <a:rPr lang="ko-KR" altLang="en-US" sz="1500" dirty="0" smtClean="0">
                <a:solidFill>
                  <a:schemeClr val="tx1"/>
                </a:solidFill>
              </a:rPr>
              <a:t>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shDB_Index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ko-KR" altLang="en-US" sz="1500" dirty="0" smtClean="0">
                <a:solidFill>
                  <a:schemeClr val="tx1"/>
                </a:solidFill>
              </a:rPr>
              <a:t>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IP</a:t>
            </a:r>
            <a:r>
              <a:rPr lang="ko-KR" altLang="en-US" sz="1500" dirty="0" smtClean="0">
                <a:solidFill>
                  <a:schemeClr val="tx1"/>
                </a:solidFill>
              </a:rPr>
              <a:t>와 </a:t>
            </a:r>
            <a:r>
              <a:rPr lang="en-US" altLang="ko-KR" sz="1500" dirty="0" smtClean="0">
                <a:solidFill>
                  <a:schemeClr val="tx1"/>
                </a:solidFill>
              </a:rPr>
              <a:t>Port </a:t>
            </a:r>
            <a:r>
              <a:rPr lang="ko-KR" altLang="en-US" sz="1500" dirty="0" smtClean="0">
                <a:solidFill>
                  <a:schemeClr val="tx1"/>
                </a:solidFill>
              </a:rPr>
              <a:t>등의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접속정보를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shDB_Info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접속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904612" y="12667137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2500" dirty="0" smtClean="0">
                <a:solidFill>
                  <a:schemeClr val="tx1"/>
                </a:solidFill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</a:rPr>
              <a:t>DB</a:t>
            </a:r>
            <a:r>
              <a:rPr lang="ko-KR" altLang="en-US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</a:rPr>
              <a:t>접근 요청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7128942" y="8419200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1</a:t>
            </a:r>
            <a:endParaRPr lang="ko-KR" altLang="en-US" sz="2500" b="1" dirty="0"/>
          </a:p>
        </p:txBody>
      </p:sp>
      <p:sp>
        <p:nvSpPr>
          <p:cNvPr id="103" name="타원 102"/>
          <p:cNvSpPr/>
          <p:nvPr/>
        </p:nvSpPr>
        <p:spPr>
          <a:xfrm>
            <a:off x="9001150" y="8419200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2</a:t>
            </a:r>
            <a:endParaRPr lang="ko-KR" altLang="en-US" sz="2500" b="1" dirty="0"/>
          </a:p>
        </p:txBody>
      </p:sp>
      <p:sp>
        <p:nvSpPr>
          <p:cNvPr id="120" name="타원 119"/>
          <p:cNvSpPr/>
          <p:nvPr/>
        </p:nvSpPr>
        <p:spPr>
          <a:xfrm>
            <a:off x="15774795" y="5505387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3</a:t>
            </a:r>
            <a:endParaRPr lang="ko-KR" altLang="en-US" sz="2500" b="1" dirty="0"/>
          </a:p>
        </p:txBody>
      </p:sp>
      <p:cxnSp>
        <p:nvCxnSpPr>
          <p:cNvPr id="121" name="꺾인 연결선 120"/>
          <p:cNvCxnSpPr/>
          <p:nvPr/>
        </p:nvCxnSpPr>
        <p:spPr>
          <a:xfrm rot="16200000" flipV="1">
            <a:off x="7020395" y="9245517"/>
            <a:ext cx="4322255" cy="252098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12998254" y="1555739"/>
            <a:ext cx="7848872" cy="374441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5170045" y="1722731"/>
            <a:ext cx="3658568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Content DB (</a:t>
            </a:r>
            <a:r>
              <a:rPr lang="en-US" altLang="ko-KR" sz="2500" b="1" dirty="0" err="1"/>
              <a:t>S</a:t>
            </a:r>
            <a:r>
              <a:rPr lang="en-US" altLang="ko-KR" sz="2500" b="1" dirty="0" err="1" smtClean="0"/>
              <a:t>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3225829" y="2444354"/>
            <a:ext cx="284375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6" name="원통 125"/>
          <p:cNvSpPr/>
          <p:nvPr/>
        </p:nvSpPr>
        <p:spPr>
          <a:xfrm>
            <a:off x="13599994" y="2880548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3933901" y="355840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569155" y="3014172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shDB_data_1</a:t>
            </a:r>
            <a:endParaRPr lang="en-US" altLang="ko-KR" sz="15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9154278" y="2376414"/>
            <a:ext cx="169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/>
              <a:t>...</a:t>
            </a:r>
            <a:endParaRPr lang="ko-KR" altLang="en-US" sz="100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13929195" y="4088256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4320630" y="1420507"/>
            <a:ext cx="7848872" cy="6924375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4660936" y="2192764"/>
            <a:ext cx="2592288" cy="2215137"/>
            <a:chOff x="1368302" y="2016374"/>
            <a:chExt cx="2475687" cy="1292140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505839" y="2048224"/>
              <a:ext cx="2121179" cy="257126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55" name="원통 154"/>
          <p:cNvSpPr/>
          <p:nvPr/>
        </p:nvSpPr>
        <p:spPr>
          <a:xfrm>
            <a:off x="4876959" y="3039749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226198" y="36516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26445" y="1519546"/>
            <a:ext cx="4858255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 Info DB (Replication)</a:t>
            </a:r>
            <a:endParaRPr lang="en-US" altLang="ko-KR" sz="25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9115521" y="2395304"/>
            <a:ext cx="2592288" cy="2215137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949503" y="2192764"/>
            <a:ext cx="2592288" cy="2215137"/>
            <a:chOff x="1368302" y="2016374"/>
            <a:chExt cx="2475687" cy="1292140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05839" y="204822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65" name="원통 164"/>
          <p:cNvSpPr/>
          <p:nvPr/>
        </p:nvSpPr>
        <p:spPr>
          <a:xfrm>
            <a:off x="9165526" y="3039749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9514765" y="36516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4707028" y="5004180"/>
            <a:ext cx="2592288" cy="2830950"/>
            <a:chOff x="1368302" y="2016374"/>
            <a:chExt cx="2475687" cy="1292140"/>
          </a:xfrm>
        </p:grpSpPr>
        <p:sp>
          <p:nvSpPr>
            <p:cNvPr id="169" name="모서리가 둥근 직사각형 168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505839" y="201637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72" name="원통 171"/>
          <p:cNvSpPr/>
          <p:nvPr/>
        </p:nvSpPr>
        <p:spPr>
          <a:xfrm>
            <a:off x="4929339" y="5694888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278578" y="637274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278578" y="697835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9140909" y="5188964"/>
            <a:ext cx="2592288" cy="283095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8974705" y="5004180"/>
            <a:ext cx="2592288" cy="2830950"/>
            <a:chOff x="1368302" y="2016374"/>
            <a:chExt cx="2475687" cy="1292140"/>
          </a:xfrm>
        </p:grpSpPr>
        <p:sp>
          <p:nvSpPr>
            <p:cNvPr id="178" name="모서리가 둥근 직사각형 177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505839" y="2025042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80" name="원통 179"/>
          <p:cNvSpPr/>
          <p:nvPr/>
        </p:nvSpPr>
        <p:spPr>
          <a:xfrm>
            <a:off x="9197016" y="5694888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9546255" y="637274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546255" y="697835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4" name="왼쪽/오른쪽 화살표 183"/>
          <p:cNvSpPr/>
          <p:nvPr/>
        </p:nvSpPr>
        <p:spPr>
          <a:xfrm>
            <a:off x="7344966" y="2984494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517469" y="2654279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86" name="왼쪽/오른쪽 화살표 185"/>
          <p:cNvSpPr/>
          <p:nvPr/>
        </p:nvSpPr>
        <p:spPr>
          <a:xfrm>
            <a:off x="7363647" y="6240056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7517469" y="5909841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16250165" y="2444354"/>
            <a:ext cx="270913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89" name="원통 188"/>
          <p:cNvSpPr/>
          <p:nvPr/>
        </p:nvSpPr>
        <p:spPr>
          <a:xfrm>
            <a:off x="16508193" y="2892500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6477354" y="3026124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shDB_data_2</a:t>
            </a:r>
            <a:endParaRPr lang="en-US" altLang="ko-KR" sz="1500" b="1" dirty="0"/>
          </a:p>
        </p:txBody>
      </p:sp>
      <p:sp>
        <p:nvSpPr>
          <p:cNvPr id="195" name="직사각형 194"/>
          <p:cNvSpPr/>
          <p:nvPr/>
        </p:nvSpPr>
        <p:spPr>
          <a:xfrm>
            <a:off x="16837428" y="355735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6832722" y="408721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9" name="모서리가 둥근 사각형 설명선 98"/>
          <p:cNvSpPr/>
          <p:nvPr/>
        </p:nvSpPr>
        <p:spPr>
          <a:xfrm>
            <a:off x="890647" y="3193745"/>
            <a:ext cx="3088727" cy="899146"/>
          </a:xfrm>
          <a:prstGeom prst="wedgeRoundRectCallout">
            <a:avLst>
              <a:gd name="adj1" fmla="val 86210"/>
              <a:gd name="adj2" fmla="val 2496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 번호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0" name="모서리가 둥근 사각형 설명선 99"/>
          <p:cNvSpPr/>
          <p:nvPr/>
        </p:nvSpPr>
        <p:spPr>
          <a:xfrm>
            <a:off x="175144" y="5164465"/>
            <a:ext cx="3806349" cy="2019668"/>
          </a:xfrm>
          <a:prstGeom prst="wedgeRoundRectCallout">
            <a:avLst>
              <a:gd name="adj1" fmla="val 82826"/>
              <a:gd name="adj2" fmla="val 198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175144" y="7459026"/>
            <a:ext cx="3806349" cy="742275"/>
          </a:xfrm>
          <a:prstGeom prst="wedgeRoundRectCallout">
            <a:avLst>
              <a:gd name="adj1" fmla="val 85254"/>
              <a:gd name="adj2" fmla="val -844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번호</a:t>
            </a:r>
            <a:r>
              <a:rPr lang="en-US" altLang="ko-KR" sz="1500" dirty="0" smtClean="0">
                <a:solidFill>
                  <a:schemeClr val="tx1"/>
                </a:solidFill>
              </a:rPr>
              <a:t>, 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 정보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24636" y="5819932"/>
            <a:ext cx="3319930" cy="1092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분산 지점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1600" dirty="0" smtClean="0">
                <a:solidFill>
                  <a:schemeClr val="tx1"/>
                </a:solidFill>
              </a:rPr>
              <a:t>을 기준으로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저장될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 </a:t>
            </a:r>
            <a:r>
              <a:rPr lang="ko-KR" altLang="en-US" sz="1500" dirty="0" smtClean="0">
                <a:solidFill>
                  <a:schemeClr val="tx1"/>
                </a:solidFill>
              </a:rPr>
              <a:t>결정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22" name="모서리가 둥근 사각형 설명선 121"/>
          <p:cNvSpPr/>
          <p:nvPr/>
        </p:nvSpPr>
        <p:spPr>
          <a:xfrm>
            <a:off x="16998714" y="5444537"/>
            <a:ext cx="3816424" cy="485525"/>
          </a:xfrm>
          <a:prstGeom prst="wedgeRoundRectCallout">
            <a:avLst>
              <a:gd name="adj1" fmla="val -34499"/>
              <a:gd name="adj2" fmla="val -21606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1500" dirty="0" smtClean="0">
                <a:solidFill>
                  <a:schemeClr val="tx1"/>
                </a:solidFill>
              </a:rPr>
              <a:t> 등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정보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02" name="꺾인 연결선 201"/>
          <p:cNvCxnSpPr/>
          <p:nvPr/>
        </p:nvCxnSpPr>
        <p:spPr>
          <a:xfrm rot="16200000" flipV="1">
            <a:off x="7883786" y="9251938"/>
            <a:ext cx="4322255" cy="2520985"/>
          </a:xfrm>
          <a:prstGeom prst="bentConnector3">
            <a:avLst>
              <a:gd name="adj1" fmla="val 65867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/>
          <p:nvPr/>
        </p:nvCxnSpPr>
        <p:spPr>
          <a:xfrm rot="5400000" flipH="1" flipV="1">
            <a:off x="9999593" y="7112855"/>
            <a:ext cx="7366984" cy="3741585"/>
          </a:xfrm>
          <a:prstGeom prst="bentConnector3">
            <a:avLst>
              <a:gd name="adj1" fmla="val 3877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5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225945" y="3059747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442383" y="2664446"/>
            <a:ext cx="16489828" cy="7308069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2710626" y="432936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유저 </a:t>
            </a:r>
            <a:r>
              <a:rPr lang="en-US" altLang="ko-KR" sz="12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할당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2" name="원통 401"/>
          <p:cNvSpPr/>
          <p:nvPr/>
        </p:nvSpPr>
        <p:spPr>
          <a:xfrm>
            <a:off x="6344282" y="4958405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4" name="모서리가 둥근 사각형 설명선 403"/>
          <p:cNvSpPr/>
          <p:nvPr/>
        </p:nvSpPr>
        <p:spPr>
          <a:xfrm>
            <a:off x="3525497" y="3517032"/>
            <a:ext cx="5710091" cy="692215"/>
          </a:xfrm>
          <a:prstGeom prst="wedgeRoundRectCallout">
            <a:avLst>
              <a:gd name="adj1" fmla="val 11816"/>
              <a:gd name="adj2" fmla="val 1394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8" name="모서리가 둥근 직사각형 407"/>
          <p:cNvSpPr/>
          <p:nvPr/>
        </p:nvSpPr>
        <p:spPr>
          <a:xfrm>
            <a:off x="9215071" y="4120135"/>
            <a:ext cx="2592285" cy="3072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9410298" y="4240365"/>
            <a:ext cx="2592285" cy="32403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9647119" y="4414816"/>
            <a:ext cx="2592285" cy="3258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네트워크 </a:t>
            </a:r>
            <a:r>
              <a:rPr lang="ko-KR" altLang="en-US" sz="1200" dirty="0">
                <a:solidFill>
                  <a:schemeClr val="tx1"/>
                </a:solidFill>
              </a:rPr>
              <a:t>송수신 </a:t>
            </a:r>
            <a:r>
              <a:rPr lang="ko-KR" altLang="en-US" sz="1200" dirty="0" smtClean="0">
                <a:solidFill>
                  <a:schemeClr val="tx1"/>
                </a:solidFill>
              </a:rPr>
              <a:t>처리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428" name="직선 화살표 연결선 427"/>
          <p:cNvCxnSpPr>
            <a:stCxn id="408" idx="1"/>
            <a:endCxn id="402" idx="4"/>
          </p:cNvCxnSpPr>
          <p:nvPr/>
        </p:nvCxnSpPr>
        <p:spPr>
          <a:xfrm flipH="1">
            <a:off x="7888417" y="5656402"/>
            <a:ext cx="1326654" cy="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화살표 연결선 430"/>
          <p:cNvCxnSpPr>
            <a:stCxn id="402" idx="2"/>
            <a:endCxn id="400" idx="3"/>
          </p:cNvCxnSpPr>
          <p:nvPr/>
        </p:nvCxnSpPr>
        <p:spPr>
          <a:xfrm flipH="1" flipV="1">
            <a:off x="5302911" y="5646555"/>
            <a:ext cx="1041371" cy="10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모서리가 둥근 직사각형 454"/>
          <p:cNvSpPr/>
          <p:nvPr/>
        </p:nvSpPr>
        <p:spPr>
          <a:xfrm>
            <a:off x="2442383" y="10386255"/>
            <a:ext cx="16489828" cy="3600400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59" name="원통 458"/>
          <p:cNvSpPr/>
          <p:nvPr/>
        </p:nvSpPr>
        <p:spPr>
          <a:xfrm>
            <a:off x="3260167" y="11533987"/>
            <a:ext cx="1914674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 자료구조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2736154" y="9540467"/>
            <a:ext cx="2970280" cy="1368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62" name="모서리가 둥근 직사각형 461"/>
          <p:cNvSpPr/>
          <p:nvPr/>
        </p:nvSpPr>
        <p:spPr>
          <a:xfrm>
            <a:off x="9455001" y="9612475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468" name="직선 화살표 연결선 467"/>
          <p:cNvCxnSpPr>
            <a:stCxn id="410" idx="2"/>
            <a:endCxn id="462" idx="0"/>
          </p:cNvCxnSpPr>
          <p:nvPr/>
        </p:nvCxnSpPr>
        <p:spPr>
          <a:xfrm flipH="1">
            <a:off x="10940141" y="7672827"/>
            <a:ext cx="3121" cy="19396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모서리가 둥근 직사각형 471"/>
          <p:cNvSpPr/>
          <p:nvPr/>
        </p:nvSpPr>
        <p:spPr>
          <a:xfrm>
            <a:off x="6101106" y="9612475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OnClinetLeave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77" name="모서리가 둥근 사각형 설명선 476"/>
          <p:cNvSpPr/>
          <p:nvPr/>
        </p:nvSpPr>
        <p:spPr>
          <a:xfrm>
            <a:off x="3090451" y="13117862"/>
            <a:ext cx="4960987" cy="558510"/>
          </a:xfrm>
          <a:prstGeom prst="wedgeRoundRectCallout">
            <a:avLst>
              <a:gd name="adj1" fmla="val -28380"/>
              <a:gd name="adj2" fmla="val -9378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1200" dirty="0">
                <a:solidFill>
                  <a:schemeClr val="tx1"/>
                </a:solidFill>
              </a:rPr>
              <a:t>크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</a:t>
            </a:r>
            <a:r>
              <a:rPr lang="ko-KR" altLang="en-US" sz="1200" dirty="0">
                <a:solidFill>
                  <a:schemeClr val="tx1"/>
                </a:solidFill>
              </a:rPr>
              <a:t>트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파트는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8" name="직선 화살표 연결선 477"/>
          <p:cNvCxnSpPr>
            <a:stCxn id="461" idx="2"/>
            <a:endCxn id="459" idx="1"/>
          </p:cNvCxnSpPr>
          <p:nvPr/>
        </p:nvCxnSpPr>
        <p:spPr>
          <a:xfrm flipH="1">
            <a:off x="4217504" y="10908619"/>
            <a:ext cx="3790" cy="625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8888684" y="13247439"/>
            <a:ext cx="3595794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CContentServer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모듈을 상속받는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클래</a:t>
            </a:r>
            <a:r>
              <a:rPr lang="ko-KR" altLang="en-US" sz="1400" dirty="0"/>
              <a:t>스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489" name="꺾인 연결선 488"/>
          <p:cNvCxnSpPr>
            <a:stCxn id="459" idx="4"/>
            <a:endCxn id="472" idx="2"/>
          </p:cNvCxnSpPr>
          <p:nvPr/>
        </p:nvCxnSpPr>
        <p:spPr>
          <a:xfrm flipV="1">
            <a:off x="5174841" y="10908619"/>
            <a:ext cx="2411405" cy="12623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꺾인 연결선 493"/>
          <p:cNvCxnSpPr/>
          <p:nvPr/>
        </p:nvCxnSpPr>
        <p:spPr>
          <a:xfrm rot="5400000">
            <a:off x="7903591" y="6964143"/>
            <a:ext cx="1939648" cy="3357016"/>
          </a:xfrm>
          <a:prstGeom prst="bentConnector3">
            <a:avLst>
              <a:gd name="adj1" fmla="val 1932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모서리가 둥근 직사각형 497"/>
          <p:cNvSpPr/>
          <p:nvPr/>
        </p:nvSpPr>
        <p:spPr>
          <a:xfrm>
            <a:off x="12947863" y="8528039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*)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1" name="모서리가 둥근 직사각형 500"/>
          <p:cNvSpPr/>
          <p:nvPr/>
        </p:nvSpPr>
        <p:spPr>
          <a:xfrm>
            <a:off x="15986771" y="8528039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13603619" y="11426980"/>
            <a:ext cx="4216000" cy="113782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11" name="직선 화살표 연결선 510"/>
          <p:cNvCxnSpPr>
            <a:endCxn id="498" idx="2"/>
          </p:cNvCxnSpPr>
          <p:nvPr/>
        </p:nvCxnSpPr>
        <p:spPr>
          <a:xfrm flipV="1">
            <a:off x="14256015" y="9141526"/>
            <a:ext cx="0" cy="2285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/>
          <p:cNvCxnSpPr/>
          <p:nvPr/>
        </p:nvCxnSpPr>
        <p:spPr>
          <a:xfrm flipV="1">
            <a:off x="17316136" y="8970121"/>
            <a:ext cx="0" cy="2456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모서리가 둥근 사각형 설명선 521"/>
          <p:cNvSpPr/>
          <p:nvPr/>
        </p:nvSpPr>
        <p:spPr>
          <a:xfrm>
            <a:off x="16809824" y="7533272"/>
            <a:ext cx="2019590" cy="558510"/>
          </a:xfrm>
          <a:prstGeom prst="wedgeRoundRectCallout">
            <a:avLst>
              <a:gd name="adj1" fmla="val -17376"/>
              <a:gd name="adj2" fmla="val 985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32" name="모서리가 둥근 직사각형 531"/>
          <p:cNvSpPr/>
          <p:nvPr/>
        </p:nvSpPr>
        <p:spPr>
          <a:xfrm>
            <a:off x="9935759" y="8450949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10861" y="2664446"/>
            <a:ext cx="143334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4435" y="238268"/>
            <a:ext cx="530100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– </a:t>
            </a:r>
            <a:r>
              <a:rPr lang="en-US" altLang="ko-KR" sz="3000" b="1" dirty="0" err="1" smtClean="0"/>
              <a:t>CNetServer</a:t>
            </a:r>
            <a:endParaRPr lang="en-US" altLang="ko-KR" sz="3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6610" y="1048067"/>
            <a:ext cx="6152584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SessionID</a:t>
            </a:r>
            <a:r>
              <a:rPr lang="ko-KR" altLang="en-US" sz="2000" dirty="0" smtClean="0"/>
              <a:t>를 이용한 네트워크 </a:t>
            </a:r>
            <a:r>
              <a:rPr lang="en-US" altLang="ko-KR" sz="2000" dirty="0" smtClean="0">
                <a:sym typeface="Wingdings" pitchFamily="2" charset="2"/>
              </a:rPr>
              <a:t>&lt;-&gt; </a:t>
            </a:r>
            <a:r>
              <a:rPr lang="ko-KR" altLang="en-US" sz="2000" dirty="0" err="1" smtClean="0"/>
              <a:t>컨텐츠간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통신</a:t>
            </a:r>
            <a:endParaRPr lang="en-US" altLang="ko-KR" sz="2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7325" y="5306189"/>
            <a:ext cx="1648868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클라이언트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Connect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2" idx="3"/>
            <a:endCxn id="400" idx="1"/>
          </p:cNvCxnSpPr>
          <p:nvPr/>
        </p:nvCxnSpPr>
        <p:spPr>
          <a:xfrm flipV="1">
            <a:off x="1956193" y="5646555"/>
            <a:ext cx="754433" cy="5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68502" y="4435197"/>
            <a:ext cx="1528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Accept Thread x 1</a:t>
            </a:r>
            <a:endParaRPr lang="en-US" altLang="ko-KR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10140094" y="4547687"/>
            <a:ext cx="15973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Worker Thread x N</a:t>
            </a:r>
            <a:endParaRPr lang="en-US" altLang="ko-KR" sz="12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745566" y="4681907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12938785" y="4885875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13226339" y="4943891"/>
            <a:ext cx="3837434" cy="276985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smtClean="0"/>
              <a:t>Network Session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– </a:t>
            </a:r>
            <a:r>
              <a:rPr lang="en-US" altLang="ko-KR" sz="1200" dirty="0" err="1" smtClean="0"/>
              <a:t>stSession</a:t>
            </a:r>
            <a:r>
              <a:rPr lang="en-US" altLang="ko-KR" sz="1200" dirty="0" smtClean="0"/>
              <a:t> x </a:t>
            </a:r>
            <a:r>
              <a:rPr lang="ko-KR" altLang="en-US" sz="1200" dirty="0" smtClean="0"/>
              <a:t>최대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수</a:t>
            </a:r>
            <a:endParaRPr lang="en-US" altLang="ko-KR" sz="1200" dirty="0"/>
          </a:p>
        </p:txBody>
      </p:sp>
      <p:sp>
        <p:nvSpPr>
          <p:cNvPr id="412" name="원통 411"/>
          <p:cNvSpPr/>
          <p:nvPr/>
        </p:nvSpPr>
        <p:spPr>
          <a:xfrm>
            <a:off x="13370833" y="563832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3" name="원통 412"/>
          <p:cNvSpPr/>
          <p:nvPr/>
        </p:nvSpPr>
        <p:spPr>
          <a:xfrm>
            <a:off x="15344875" y="5623384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9" name="직선 화살표 연결선 418"/>
          <p:cNvCxnSpPr>
            <a:endCxn id="410" idx="3"/>
          </p:cNvCxnSpPr>
          <p:nvPr/>
        </p:nvCxnSpPr>
        <p:spPr>
          <a:xfrm flipH="1">
            <a:off x="12239404" y="6037385"/>
            <a:ext cx="506162" cy="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사각형 설명선 48"/>
          <p:cNvSpPr/>
          <p:nvPr/>
        </p:nvSpPr>
        <p:spPr>
          <a:xfrm>
            <a:off x="12773424" y="3253480"/>
            <a:ext cx="4317339" cy="866655"/>
          </a:xfrm>
          <a:prstGeom prst="wedgeRoundRectCallout">
            <a:avLst>
              <a:gd name="adj1" fmla="val -36227"/>
              <a:gd name="adj2" fmla="val 1036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정적 배열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배열 </a:t>
            </a:r>
            <a:r>
              <a:rPr lang="ko-KR" altLang="en-US" sz="1200" dirty="0" smtClean="0">
                <a:solidFill>
                  <a:schemeClr val="tx1"/>
                </a:solidFill>
              </a:rPr>
              <a:t>재사용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en-US" altLang="ko-KR" sz="1200" dirty="0">
                <a:solidFill>
                  <a:schemeClr val="tx1"/>
                </a:solidFill>
              </a:rPr>
              <a:t>Blank Session Index </a:t>
            </a:r>
            <a:r>
              <a:rPr lang="en-US" altLang="ko-KR" sz="1200" dirty="0" smtClean="0">
                <a:solidFill>
                  <a:schemeClr val="tx1"/>
                </a:solidFill>
              </a:rPr>
              <a:t>Stack] </a:t>
            </a:r>
            <a:r>
              <a:rPr lang="ko-KR" altLang="en-US" sz="1200" dirty="0" smtClean="0">
                <a:solidFill>
                  <a:schemeClr val="tx1"/>
                </a:solidFill>
              </a:rPr>
              <a:t>에 빈 </a:t>
            </a:r>
            <a:r>
              <a:rPr lang="en-US" altLang="ko-KR" sz="1200" dirty="0" smtClean="0">
                <a:solidFill>
                  <a:schemeClr val="tx1"/>
                </a:solidFill>
              </a:rPr>
              <a:t>Session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Index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400" idx="2"/>
          </p:cNvCxnSpPr>
          <p:nvPr/>
        </p:nvCxnSpPr>
        <p:spPr>
          <a:xfrm flipH="1">
            <a:off x="4006768" y="6963745"/>
            <a:ext cx="1" cy="257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10626" y="7894527"/>
            <a:ext cx="2835531" cy="5564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파트로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전달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cxnSp>
        <p:nvCxnSpPr>
          <p:cNvPr id="517" name="직선 화살표 연결선 516"/>
          <p:cNvCxnSpPr>
            <a:stCxn id="498" idx="0"/>
          </p:cNvCxnSpPr>
          <p:nvPr/>
        </p:nvCxnSpPr>
        <p:spPr>
          <a:xfrm flipH="1" flipV="1">
            <a:off x="14251858" y="6912359"/>
            <a:ext cx="4157" cy="16156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모서리가 둥근 직사각형 523"/>
          <p:cNvSpPr/>
          <p:nvPr/>
        </p:nvSpPr>
        <p:spPr>
          <a:xfrm>
            <a:off x="13247476" y="7560990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923934" y="5112718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40372" y="5052646"/>
            <a:ext cx="19370148" cy="598999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28402" y="6898887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05220" y="3544891"/>
            <a:ext cx="1184254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클라이언트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Connect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72416" y="7055083"/>
            <a:ext cx="2427477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/>
              <a:t>Accept 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유저 </a:t>
            </a:r>
            <a:r>
              <a:rPr lang="en-US" altLang="ko-KR" sz="1200" dirty="0" smtClean="0"/>
              <a:t>Accept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72885" y="687182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68112" y="699205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904933" y="7166510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8946" y="7332342"/>
            <a:ext cx="2324868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Worker Thread x N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네트워크 송수신 처리</a:t>
            </a: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05898" y="689924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912" y="7055442"/>
            <a:ext cx="2427477" cy="64630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Send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Send</a:t>
            </a:r>
            <a:endParaRPr lang="en-US" altLang="ko-KR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558195" y="705693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28847" y="7272958"/>
            <a:ext cx="2427477" cy="101563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Release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종료된 세션 정리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배열 </a:t>
            </a:r>
            <a:r>
              <a:rPr lang="ko-KR" altLang="en-US" sz="1200" dirty="0" smtClean="0"/>
              <a:t>재사용을 위해 </a:t>
            </a:r>
            <a:r>
              <a:rPr lang="en-US" altLang="ko-KR" sz="1200" dirty="0" smtClean="0"/>
              <a:t>Index </a:t>
            </a:r>
            <a:r>
              <a:rPr lang="ko-KR" altLang="en-US" sz="1200" dirty="0" smtClean="0"/>
              <a:t>반환</a:t>
            </a:r>
            <a:endParaRPr lang="en-US" altLang="ko-KR" sz="12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789443" y="7042510"/>
            <a:ext cx="2592285" cy="2629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33457" y="7193428"/>
            <a:ext cx="2427477" cy="101563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err="1" smtClean="0"/>
              <a:t>Auth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세션 인증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최초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로딩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담당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173816" y="7076497"/>
            <a:ext cx="2592285" cy="24571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17830" y="7234078"/>
            <a:ext cx="2427477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Game Thread </a:t>
            </a:r>
            <a:r>
              <a:rPr lang="en-US" altLang="ko-KR" sz="1200" b="1" dirty="0"/>
              <a:t>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err="1" smtClean="0"/>
              <a:t>인게임</a:t>
            </a:r>
            <a:r>
              <a:rPr lang="ko-KR" altLang="en-US" sz="1200" dirty="0" smtClean="0"/>
              <a:t>  세션 처리</a:t>
            </a:r>
            <a:endParaRPr lang="en-US" altLang="ko-KR" sz="1200" dirty="0"/>
          </a:p>
        </p:txBody>
      </p:sp>
      <p:sp>
        <p:nvSpPr>
          <p:cNvPr id="65" name="원통 64"/>
          <p:cNvSpPr/>
          <p:nvPr/>
        </p:nvSpPr>
        <p:spPr>
          <a:xfrm>
            <a:off x="5902050" y="5466686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Accpet</a:t>
            </a:r>
            <a:r>
              <a:rPr lang="en-US" altLang="ko-KR" sz="1200" dirty="0">
                <a:solidFill>
                  <a:schemeClr val="tx1"/>
                </a:solidFill>
              </a:rPr>
              <a:t> Socket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(list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6" name="꺾인 연결선 65"/>
          <p:cNvCxnSpPr>
            <a:stCxn id="75" idx="0"/>
            <a:endCxn id="65" idx="2"/>
          </p:cNvCxnSpPr>
          <p:nvPr/>
        </p:nvCxnSpPr>
        <p:spPr>
          <a:xfrm rot="5400000" flipH="1" flipV="1">
            <a:off x="3915706" y="4912544"/>
            <a:ext cx="795182" cy="317750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>
            <a:off x="7676540" y="6107218"/>
            <a:ext cx="3782371" cy="9352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사각형 설명선 94"/>
          <p:cNvSpPr/>
          <p:nvPr/>
        </p:nvSpPr>
        <p:spPr>
          <a:xfrm>
            <a:off x="14749880" y="5122633"/>
            <a:ext cx="5400600" cy="782173"/>
          </a:xfrm>
          <a:prstGeom prst="wedgeRoundRectCallout">
            <a:avLst>
              <a:gd name="adj1" fmla="val -54418"/>
              <a:gd name="adj2" fmla="val 257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</a:t>
            </a:r>
            <a:r>
              <a:rPr lang="ko-KR" altLang="en-US" sz="1200" dirty="0" smtClean="0">
                <a:solidFill>
                  <a:schemeClr val="tx1"/>
                </a:solidFill>
              </a:rPr>
              <a:t>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신규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12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82" idx="2"/>
            <a:endCxn id="29" idx="0"/>
          </p:cNvCxnSpPr>
          <p:nvPr/>
        </p:nvCxnSpPr>
        <p:spPr>
          <a:xfrm rot="10800000" flipV="1">
            <a:off x="12085586" y="6041926"/>
            <a:ext cx="803218" cy="100058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모서리가 둥근 직사각형 305"/>
          <p:cNvSpPr/>
          <p:nvPr/>
        </p:nvSpPr>
        <p:spPr>
          <a:xfrm>
            <a:off x="2577326" y="12657363"/>
            <a:ext cx="15366142" cy="5920851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8926077" y="18034117"/>
            <a:ext cx="3129769" cy="40008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2000" b="1" dirty="0" err="1" smtClean="0"/>
              <a:t>Cplayer</a:t>
            </a:r>
            <a:r>
              <a:rPr lang="en-US" altLang="ko-KR" sz="2000" b="1" dirty="0" smtClean="0"/>
              <a:t> :public </a:t>
            </a:r>
            <a:r>
              <a:rPr lang="en-US" altLang="ko-KR" sz="2000" b="1" dirty="0" err="1" smtClean="0"/>
              <a:t>Csession</a:t>
            </a:r>
            <a:endParaRPr lang="en-US" altLang="ko-KR" sz="2000" b="1" dirty="0" smtClean="0"/>
          </a:p>
        </p:txBody>
      </p:sp>
      <p:sp>
        <p:nvSpPr>
          <p:cNvPr id="304" name="직사각형 303"/>
          <p:cNvSpPr/>
          <p:nvPr/>
        </p:nvSpPr>
        <p:spPr>
          <a:xfrm>
            <a:off x="8197152" y="16778014"/>
            <a:ext cx="458761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컨텐츠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캐릭터 정보 등</a:t>
            </a:r>
            <a:r>
              <a:rPr lang="en-US" altLang="ko-KR" b="1" dirty="0" smtClean="0">
                <a:solidFill>
                  <a:schemeClr val="tx1"/>
                </a:solidFill>
              </a:rPr>
              <a:t>..)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5671137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OnAuth_Update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8302335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OnGame_Update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876895" y="4440232"/>
            <a:ext cx="3228129" cy="30774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CGameServer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109819" y="12922064"/>
            <a:ext cx="13898900" cy="358052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27942" y="13003547"/>
            <a:ext cx="203126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err="1" smtClean="0"/>
              <a:t>Csession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네트워크의 </a:t>
            </a:r>
            <a:r>
              <a:rPr lang="en-US" altLang="ko-KR" sz="1500" b="1" dirty="0" smtClean="0"/>
              <a:t>Session)</a:t>
            </a:r>
          </a:p>
        </p:txBody>
      </p:sp>
      <p:sp>
        <p:nvSpPr>
          <p:cNvPr id="42" name="원통 41"/>
          <p:cNvSpPr/>
          <p:nvPr/>
        </p:nvSpPr>
        <p:spPr>
          <a:xfrm>
            <a:off x="7422190" y="1368593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Complete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(list </a:t>
            </a:r>
            <a:r>
              <a:rPr lang="ko-KR" altLang="en-US" sz="1200" dirty="0">
                <a:solidFill>
                  <a:schemeClr val="tx1"/>
                </a:solidFill>
              </a:rPr>
              <a:t>구조의 </a:t>
            </a:r>
            <a:r>
              <a:rPr lang="en-US" altLang="ko-KR" sz="1200" dirty="0">
                <a:solidFill>
                  <a:schemeClr val="tx1"/>
                </a:solidFill>
              </a:rPr>
              <a:t>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436001" y="1370087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원통 108"/>
          <p:cNvSpPr/>
          <p:nvPr/>
        </p:nvSpPr>
        <p:spPr>
          <a:xfrm>
            <a:off x="5410043" y="13685933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80129" y="15768996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Disconenct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36001" y="15677891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SendPacket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Cpacket</a:t>
            </a:r>
            <a:r>
              <a:rPr lang="en-US" altLang="ko-KR" sz="1200" dirty="0" smtClean="0">
                <a:solidFill>
                  <a:schemeClr val="tx1"/>
                </a:solidFill>
              </a:rPr>
              <a:t>*)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7" name="꺾인 연결선 326"/>
          <p:cNvCxnSpPr>
            <a:stCxn id="60" idx="1"/>
            <a:endCxn id="23" idx="2"/>
          </p:cNvCxnSpPr>
          <p:nvPr/>
        </p:nvCxnSpPr>
        <p:spPr>
          <a:xfrm rot="5400000" flipH="1" flipV="1">
            <a:off x="2975911" y="10874742"/>
            <a:ext cx="4167244" cy="1485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꺾인 연결선 330"/>
          <p:cNvCxnSpPr>
            <a:stCxn id="109" idx="1"/>
          </p:cNvCxnSpPr>
          <p:nvPr/>
        </p:nvCxnSpPr>
        <p:spPr>
          <a:xfrm rot="5400000" flipH="1" flipV="1">
            <a:off x="5463515" y="10528690"/>
            <a:ext cx="3984797" cy="2329691"/>
          </a:xfrm>
          <a:prstGeom prst="bentConnector3">
            <a:avLst>
              <a:gd name="adj1" fmla="val 5860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339"/>
          <p:cNvCxnSpPr/>
          <p:nvPr/>
        </p:nvCxnSpPr>
        <p:spPr>
          <a:xfrm rot="5400000" flipH="1" flipV="1">
            <a:off x="9922325" y="8026407"/>
            <a:ext cx="4152306" cy="7166744"/>
          </a:xfrm>
          <a:prstGeom prst="bentConnector3">
            <a:avLst>
              <a:gd name="adj1" fmla="val 300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모서리가 둥근 직사각형 359"/>
          <p:cNvSpPr/>
          <p:nvPr/>
        </p:nvSpPr>
        <p:spPr>
          <a:xfrm>
            <a:off x="936254" y="4320630"/>
            <a:ext cx="20306256" cy="15985776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꺾인 연결선 61"/>
          <p:cNvCxnSpPr>
            <a:stCxn id="25" idx="0"/>
            <a:endCxn id="82" idx="4"/>
          </p:cNvCxnSpPr>
          <p:nvPr/>
        </p:nvCxnSpPr>
        <p:spPr>
          <a:xfrm rot="16200000" flipV="1">
            <a:off x="16136136" y="4338731"/>
            <a:ext cx="1015007" cy="442139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197152" y="18794238"/>
            <a:ext cx="4258283" cy="1145304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67" idx="1"/>
            <a:endCxn id="35" idx="2"/>
          </p:cNvCxnSpPr>
          <p:nvPr/>
        </p:nvCxnSpPr>
        <p:spPr>
          <a:xfrm rot="10800000">
            <a:off x="4607348" y="16182854"/>
            <a:ext cx="3589805" cy="318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5" idx="0"/>
            <a:endCxn id="60" idx="3"/>
          </p:cNvCxnSpPr>
          <p:nvPr/>
        </p:nvCxnSpPr>
        <p:spPr>
          <a:xfrm rot="16200000" flipV="1">
            <a:off x="4110696" y="15181239"/>
            <a:ext cx="702983" cy="290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사각형 설명선 79"/>
          <p:cNvSpPr/>
          <p:nvPr/>
        </p:nvSpPr>
        <p:spPr>
          <a:xfrm>
            <a:off x="10986945" y="15635828"/>
            <a:ext cx="2019590" cy="558510"/>
          </a:xfrm>
          <a:prstGeom prst="wedgeRoundRectCallout">
            <a:avLst>
              <a:gd name="adj1" fmla="val 61858"/>
              <a:gd name="adj2" fmla="val -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8917232" y="11441517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6" name="꺾인 연결선 85"/>
          <p:cNvCxnSpPr>
            <a:stCxn id="81" idx="1"/>
          </p:cNvCxnSpPr>
          <p:nvPr/>
        </p:nvCxnSpPr>
        <p:spPr>
          <a:xfrm rot="10800000" flipV="1">
            <a:off x="7904934" y="11663986"/>
            <a:ext cx="1012299" cy="20368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774311" y="9924362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67" idx="3"/>
            <a:endCxn id="37" idx="2"/>
          </p:cNvCxnSpPr>
          <p:nvPr/>
        </p:nvCxnSpPr>
        <p:spPr>
          <a:xfrm flipV="1">
            <a:off x="12455435" y="16273958"/>
            <a:ext cx="2096040" cy="309293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24435" y="238268"/>
            <a:ext cx="525612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- </a:t>
            </a:r>
            <a:r>
              <a:rPr lang="en-US" altLang="ko-KR" sz="3000" b="1" dirty="0" err="1" smtClean="0"/>
              <a:t>MMOServer</a:t>
            </a:r>
            <a:endParaRPr lang="en-US" altLang="ko-KR" sz="3000" dirty="0"/>
          </a:p>
        </p:txBody>
      </p:sp>
      <p:cxnSp>
        <p:nvCxnSpPr>
          <p:cNvPr id="92" name="꺾인 연결선 91"/>
          <p:cNvCxnSpPr>
            <a:stCxn id="76" idx="2"/>
            <a:endCxn id="75" idx="1"/>
          </p:cNvCxnSpPr>
          <p:nvPr/>
        </p:nvCxnSpPr>
        <p:spPr>
          <a:xfrm rot="16200000" flipH="1">
            <a:off x="-927030" y="5860645"/>
            <a:ext cx="3979809" cy="73105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68909" y="5122633"/>
            <a:ext cx="1452579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436610" y="1008262"/>
            <a:ext cx="13699778" cy="2477573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네트워크의 </a:t>
            </a:r>
            <a:r>
              <a:rPr lang="en-US" altLang="ko-KR" sz="2000" dirty="0"/>
              <a:t>Session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컨텐츠의</a:t>
            </a:r>
            <a:r>
              <a:rPr lang="ko-KR" altLang="en-US" sz="2000" dirty="0"/>
              <a:t> </a:t>
            </a:r>
            <a:r>
              <a:rPr lang="en-US" altLang="ko-KR" sz="2000" dirty="0"/>
              <a:t>Player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개로 구성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상속 </a:t>
            </a:r>
            <a:r>
              <a:rPr lang="ko-KR" altLang="en-US" sz="2000" dirty="0" smtClean="0"/>
              <a:t>구조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네트워크와 </a:t>
            </a:r>
            <a:r>
              <a:rPr lang="ko-KR" altLang="en-US" sz="2000" dirty="0" err="1" smtClean="0">
                <a:sym typeface="Wingdings" pitchFamily="2" charset="2"/>
              </a:rPr>
              <a:t>컨텐츠</a:t>
            </a:r>
            <a:r>
              <a:rPr lang="ko-KR" altLang="en-US" sz="2000" dirty="0" smtClean="0">
                <a:sym typeface="Wingdings" pitchFamily="2" charset="2"/>
              </a:rPr>
              <a:t> 간의 </a:t>
            </a:r>
            <a:r>
              <a:rPr lang="ko-KR" altLang="en-US" sz="2000" dirty="0">
                <a:sym typeface="Wingdings" pitchFamily="2" charset="2"/>
              </a:rPr>
              <a:t>통신 </a:t>
            </a:r>
            <a:r>
              <a:rPr lang="ko-KR" altLang="en-US" sz="2000" dirty="0" smtClean="0">
                <a:sym typeface="Wingdings" pitchFamily="2" charset="2"/>
              </a:rPr>
              <a:t>프로토콜 불필요</a:t>
            </a:r>
            <a:endParaRPr lang="en-US" altLang="ko-KR" sz="2000" dirty="0" smtClean="0">
              <a:sym typeface="Wingdings" pitchFamily="2" charset="2"/>
            </a:endParaRP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Game </a:t>
            </a:r>
            <a:r>
              <a:rPr lang="ko-KR" altLang="en-US" sz="2000" dirty="0" err="1" smtClean="0"/>
              <a:t>스레드를</a:t>
            </a:r>
            <a:r>
              <a:rPr lang="ko-KR" altLang="en-US" sz="2000" dirty="0" smtClean="0"/>
              <a:t> 분리해 게임 개발에 적합한 구조</a:t>
            </a:r>
            <a:r>
              <a:rPr lang="en-US" altLang="ko-KR" sz="2000" dirty="0" smtClean="0"/>
              <a:t>.</a:t>
            </a: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컨텐츠</a:t>
            </a:r>
            <a:r>
              <a:rPr lang="ko-KR" altLang="en-US" sz="2000" dirty="0" smtClean="0"/>
              <a:t> 처리를 위한 </a:t>
            </a:r>
            <a:r>
              <a:rPr lang="ko-KR" altLang="en-US" sz="2000" dirty="0" err="1" smtClean="0"/>
              <a:t>스레드를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모듈에서 제공해</a:t>
            </a:r>
            <a:r>
              <a:rPr lang="en-US" altLang="ko-KR" sz="2000" dirty="0" smtClean="0"/>
              <a:t>,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err="1" smtClean="0"/>
              <a:t>컨텐츠</a:t>
            </a:r>
            <a:r>
              <a:rPr lang="ko-KR" altLang="en-US" sz="2000" dirty="0" smtClean="0"/>
              <a:t> 처리 </a:t>
            </a:r>
            <a:r>
              <a:rPr lang="ko-KR" altLang="en-US" sz="2000" dirty="0" err="1" smtClean="0"/>
              <a:t>스레드를</a:t>
            </a:r>
            <a:r>
              <a:rPr lang="ko-KR" altLang="en-US" sz="2000" dirty="0" smtClean="0"/>
              <a:t> 따로 만들 필요 없음</a:t>
            </a:r>
            <a:endParaRPr lang="en-US" altLang="ko-KR" sz="2000" dirty="0" smtClean="0"/>
          </a:p>
        </p:txBody>
      </p:sp>
      <p:sp>
        <p:nvSpPr>
          <p:cNvPr id="49" name="오른쪽 화살표 48"/>
          <p:cNvSpPr/>
          <p:nvPr/>
        </p:nvSpPr>
        <p:spPr>
          <a:xfrm>
            <a:off x="13620079" y="7921030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340303" y="844184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9" name="오른쪽 화살표 98"/>
          <p:cNvSpPr/>
          <p:nvPr/>
        </p:nvSpPr>
        <p:spPr>
          <a:xfrm>
            <a:off x="17004455" y="7913324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6694096" y="8434139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4" name="꺾인 연결선 103"/>
          <p:cNvCxnSpPr/>
          <p:nvPr/>
        </p:nvCxnSpPr>
        <p:spPr>
          <a:xfrm rot="5400000" flipH="1" flipV="1">
            <a:off x="8021243" y="9787751"/>
            <a:ext cx="4013993" cy="3782371"/>
          </a:xfrm>
          <a:prstGeom prst="bentConnector3">
            <a:avLst>
              <a:gd name="adj1" fmla="val 3951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아래로 구부러진 화살표 69"/>
          <p:cNvSpPr/>
          <p:nvPr/>
        </p:nvSpPr>
        <p:spPr>
          <a:xfrm>
            <a:off x="13174470" y="6740724"/>
            <a:ext cx="4941401" cy="460348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338740" y="634227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1621410" y="12745233"/>
            <a:ext cx="3059575" cy="101836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826531" y="12767337"/>
            <a:ext cx="3059575" cy="102639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682515" y="14393816"/>
            <a:ext cx="3059575" cy="6370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/>
          <p:nvPr/>
        </p:nvCxnSpPr>
        <p:spPr>
          <a:xfrm rot="16200000" flipH="1">
            <a:off x="11352157" y="10675780"/>
            <a:ext cx="3073294" cy="1065612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13976127" y="10707301"/>
            <a:ext cx="3233711" cy="886360"/>
          </a:xfrm>
          <a:prstGeom prst="bentConnector3">
            <a:avLst>
              <a:gd name="adj1" fmla="val 66607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17411877" y="8087609"/>
            <a:ext cx="1188453" cy="4080485"/>
          </a:xfrm>
          <a:prstGeom prst="bentConnector3">
            <a:avLst>
              <a:gd name="adj1" fmla="val 39009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14219554" y="8176796"/>
            <a:ext cx="1188453" cy="4080485"/>
          </a:xfrm>
          <a:prstGeom prst="bentConnector3">
            <a:avLst>
              <a:gd name="adj1" fmla="val 52443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25" idx="3"/>
            <a:endCxn id="74" idx="3"/>
          </p:cNvCxnSpPr>
          <p:nvPr/>
        </p:nvCxnSpPr>
        <p:spPr>
          <a:xfrm flipH="1">
            <a:off x="17742090" y="8374125"/>
            <a:ext cx="2408390" cy="6338199"/>
          </a:xfrm>
          <a:prstGeom prst="bentConnector3">
            <a:avLst>
              <a:gd name="adj1" fmla="val -32996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사각형 설명선 71"/>
          <p:cNvSpPr/>
          <p:nvPr/>
        </p:nvSpPr>
        <p:spPr>
          <a:xfrm>
            <a:off x="1946278" y="5231260"/>
            <a:ext cx="2979445" cy="692215"/>
          </a:xfrm>
          <a:prstGeom prst="wedgeRoundRectCallout">
            <a:avLst>
              <a:gd name="adj1" fmla="val 71735"/>
              <a:gd name="adj2" fmla="val 346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1200" dirty="0" smtClean="0">
                <a:solidFill>
                  <a:schemeClr val="tx1"/>
                </a:solidFill>
              </a:rPr>
              <a:t>socket</a:t>
            </a:r>
            <a:r>
              <a:rPr lang="ko-KR" altLang="en-US" sz="1200" dirty="0" smtClean="0">
                <a:solidFill>
                  <a:schemeClr val="tx1"/>
                </a:solidFill>
              </a:rPr>
              <a:t>을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1200" dirty="0" smtClean="0">
                <a:solidFill>
                  <a:schemeClr val="tx1"/>
                </a:solidFill>
              </a:rPr>
              <a:t> Thread</a:t>
            </a:r>
            <a:r>
              <a:rPr lang="ko-KR" altLang="en-US" sz="1200" dirty="0" smtClean="0">
                <a:solidFill>
                  <a:schemeClr val="tx1"/>
                </a:solidFill>
              </a:rPr>
              <a:t>로 전달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사각형 설명선 76"/>
          <p:cNvSpPr/>
          <p:nvPr/>
        </p:nvSpPr>
        <p:spPr>
          <a:xfrm>
            <a:off x="9545285" y="14238038"/>
            <a:ext cx="2264177" cy="692215"/>
          </a:xfrm>
          <a:prstGeom prst="wedgeRoundRectCallout">
            <a:avLst>
              <a:gd name="adj1" fmla="val -62570"/>
              <a:gd name="adj2" fmla="val -241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Recv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완료된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200" dirty="0" smtClean="0">
                <a:solidFill>
                  <a:schemeClr val="tx1"/>
                </a:solidFill>
              </a:rPr>
              <a:t> 보관 공간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원통 81"/>
          <p:cNvSpPr/>
          <p:nvPr/>
        </p:nvSpPr>
        <p:spPr>
          <a:xfrm>
            <a:off x="12888804" y="5343130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19" idx="2"/>
            <a:endCxn id="81" idx="0"/>
          </p:cNvCxnSpPr>
          <p:nvPr/>
        </p:nvCxnSpPr>
        <p:spPr>
          <a:xfrm rot="16200000" flipH="1">
            <a:off x="8691154" y="10211056"/>
            <a:ext cx="1740383" cy="72053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</TotalTime>
  <Words>744</Words>
  <Application>Microsoft Office PowerPoint</Application>
  <PresentationFormat>사용자 지정</PresentationFormat>
  <Paragraphs>232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535</cp:revision>
  <dcterms:created xsi:type="dcterms:W3CDTF">2019-01-14T04:58:00Z</dcterms:created>
  <dcterms:modified xsi:type="dcterms:W3CDTF">2019-01-16T12:16:20Z</dcterms:modified>
</cp:coreProperties>
</file>