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68" r:id="rId2"/>
    <p:sldId id="269" r:id="rId3"/>
    <p:sldId id="267" r:id="rId4"/>
    <p:sldId id="264" r:id="rId5"/>
    <p:sldId id="270" r:id="rId6"/>
    <p:sldId id="263" r:id="rId7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4" autoAdjust="0"/>
  </p:normalViewPr>
  <p:slideViewPr>
    <p:cSldViewPr>
      <p:cViewPr>
        <p:scale>
          <a:sx n="66" d="100"/>
          <a:sy n="66" d="100"/>
        </p:scale>
        <p:origin x="-360" y="-72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모서리가 둥근 직사각형 147"/>
          <p:cNvSpPr/>
          <p:nvPr/>
        </p:nvSpPr>
        <p:spPr>
          <a:xfrm>
            <a:off x="5934242" y="10504768"/>
            <a:ext cx="15155873" cy="10233686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53578" y="864247"/>
            <a:ext cx="20372908" cy="9423708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6984926" y="94252"/>
            <a:ext cx="539154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‘</a:t>
            </a:r>
            <a:r>
              <a:rPr lang="en-US" altLang="ko-KR" sz="3000" b="1" dirty="0" smtClean="0"/>
              <a:t>Battle Snake’ </a:t>
            </a:r>
            <a:r>
              <a:rPr lang="ko-KR" altLang="en-US" sz="3000" b="1" dirty="0" smtClean="0"/>
              <a:t>서버 전체 구조</a:t>
            </a:r>
            <a:endParaRPr lang="en-US" altLang="ko-KR" sz="3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76831" y="52660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4248622" y="54330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124982" y="13043533"/>
            <a:ext cx="3380224" cy="136053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Apache (</a:t>
            </a:r>
            <a:r>
              <a:rPr lang="ko-KR" altLang="en-US" sz="2500" b="1" dirty="0">
                <a:solidFill>
                  <a:schemeClr val="tx1"/>
                </a:solidFill>
              </a:rPr>
              <a:t>웹 서버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4752678" y="9716354"/>
            <a:ext cx="6907246" cy="1259847"/>
            <a:chOff x="2149448" y="2016374"/>
            <a:chExt cx="8641588" cy="586438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5040710" y="10299669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7234711" y="10297811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391494" y="10297810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1971636" y="11953478"/>
            <a:ext cx="8083063" cy="835292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5387189" y="12052517"/>
            <a:ext cx="1153523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Server</a:t>
            </a:r>
            <a:endParaRPr lang="en-US" altLang="ko-KR" sz="2500" dirty="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2895394" y="12889582"/>
            <a:ext cx="2475687" cy="1944216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709883" y="12751694"/>
            <a:ext cx="2498793" cy="1944216"/>
            <a:chOff x="1368302" y="2016374"/>
            <a:chExt cx="2498793" cy="11521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26618" y="2030776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2975618" y="1318374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2975619" y="1390382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2811866" y="15658116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12635572" y="15509797"/>
            <a:ext cx="6497230" cy="3728229"/>
            <a:chOff x="792238" y="1440310"/>
            <a:chExt cx="3816424" cy="4032448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012122" y="16141682"/>
            <a:ext cx="2475687" cy="2736304"/>
            <a:chOff x="1368302" y="2016374"/>
            <a:chExt cx="2475687" cy="115212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277857" y="1657373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277858" y="172938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277857" y="1808589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6121031" y="16532962"/>
            <a:ext cx="2475687" cy="1944216"/>
            <a:chOff x="1368302" y="2016374"/>
            <a:chExt cx="2475687" cy="115212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6386766" y="169650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386767" y="1768509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6742331" y="12886120"/>
            <a:ext cx="2475687" cy="1944216"/>
            <a:chOff x="1368302" y="2016374"/>
            <a:chExt cx="2475687" cy="1152128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17008066" y="1331816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008067" y="1403824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6" name="꺾인 연결선 315"/>
          <p:cNvCxnSpPr>
            <a:stCxn id="81" idx="3"/>
            <a:endCxn id="121" idx="1"/>
          </p:cNvCxnSpPr>
          <p:nvPr/>
        </p:nvCxnSpPr>
        <p:spPr>
          <a:xfrm>
            <a:off x="14919835" y="14191854"/>
            <a:ext cx="2088232" cy="13442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318"/>
          <p:cNvCxnSpPr>
            <a:stCxn id="76" idx="2"/>
            <a:endCxn id="120" idx="3"/>
          </p:cNvCxnSpPr>
          <p:nvPr/>
        </p:nvCxnSpPr>
        <p:spPr>
          <a:xfrm rot="5400000" flipH="1" flipV="1">
            <a:off x="14073242" y="13782922"/>
            <a:ext cx="5055762" cy="4702317"/>
          </a:xfrm>
          <a:prstGeom prst="bentConnector4">
            <a:avLst>
              <a:gd name="adj1" fmla="val -7160"/>
              <a:gd name="adj2" fmla="val 11350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stCxn id="90" idx="1"/>
            <a:endCxn id="75" idx="3"/>
          </p:cNvCxnSpPr>
          <p:nvPr/>
        </p:nvCxnSpPr>
        <p:spPr>
          <a:xfrm rot="10800000">
            <a:off x="15222075" y="17581842"/>
            <a:ext cx="1164693" cy="39128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모서리가 둥근 직사각형 372"/>
          <p:cNvSpPr/>
          <p:nvPr/>
        </p:nvSpPr>
        <p:spPr>
          <a:xfrm>
            <a:off x="2304406" y="61546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5" name="원통 374"/>
          <p:cNvSpPr/>
          <p:nvPr/>
        </p:nvSpPr>
        <p:spPr>
          <a:xfrm>
            <a:off x="2678571" y="65908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012478" y="72687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647732" y="67244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8281070" y="6217806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2053180" y="1508135"/>
            <a:ext cx="7848872" cy="340203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3503513" y="1652151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20" name="그룹 419"/>
          <p:cNvGrpSpPr/>
          <p:nvPr/>
        </p:nvGrpSpPr>
        <p:grpSpPr>
          <a:xfrm>
            <a:off x="2486423" y="2533909"/>
            <a:ext cx="2592288" cy="2034690"/>
            <a:chOff x="1368302" y="2016374"/>
            <a:chExt cx="2475687" cy="1292140"/>
          </a:xfrm>
        </p:grpSpPr>
        <p:sp>
          <p:nvSpPr>
            <p:cNvPr id="421" name="모서리가 둥근 직사각형 420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423" name="원통 422"/>
          <p:cNvSpPr/>
          <p:nvPr/>
        </p:nvSpPr>
        <p:spPr>
          <a:xfrm>
            <a:off x="2716607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065846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6913431" y="2691488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6754100" y="2533909"/>
            <a:ext cx="2592288" cy="2034690"/>
            <a:chOff x="1368302" y="2016374"/>
            <a:chExt cx="2475687" cy="1292140"/>
          </a:xfrm>
        </p:grpSpPr>
        <p:sp>
          <p:nvSpPr>
            <p:cNvPr id="427" name="모서리가 둥근 직사각형 426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430" name="원통 429"/>
          <p:cNvSpPr/>
          <p:nvPr/>
        </p:nvSpPr>
        <p:spPr>
          <a:xfrm>
            <a:off x="6984284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7333523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3" name="왼쪽/오른쪽 화살표 432"/>
          <p:cNvSpPr/>
          <p:nvPr/>
        </p:nvSpPr>
        <p:spPr>
          <a:xfrm>
            <a:off x="5171080" y="3440891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TextBox 433"/>
          <p:cNvSpPr txBox="1"/>
          <p:nvPr/>
        </p:nvSpPr>
        <p:spPr>
          <a:xfrm>
            <a:off x="5380903" y="3110676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482" name="직사각형 481"/>
          <p:cNvSpPr/>
          <p:nvPr/>
        </p:nvSpPr>
        <p:spPr>
          <a:xfrm>
            <a:off x="3007772" y="77985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01976" y="1766841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1042282" y="2539098"/>
            <a:ext cx="2592288" cy="2215137"/>
            <a:chOff x="1368302" y="2016374"/>
            <a:chExt cx="2475687" cy="1292140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14" name="원통 113"/>
          <p:cNvSpPr/>
          <p:nvPr/>
        </p:nvSpPr>
        <p:spPr>
          <a:xfrm>
            <a:off x="11258305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607544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207791" y="1865880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5496867" y="2741638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5330849" y="2539098"/>
            <a:ext cx="2592288" cy="2215137"/>
            <a:chOff x="1368302" y="2016374"/>
            <a:chExt cx="2475687" cy="1292140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26" name="원통 125"/>
          <p:cNvSpPr/>
          <p:nvPr/>
        </p:nvSpPr>
        <p:spPr>
          <a:xfrm>
            <a:off x="15546872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896111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088374" y="5350514"/>
            <a:ext cx="2592288" cy="2830950"/>
            <a:chOff x="1368302" y="2016374"/>
            <a:chExt cx="2475687" cy="129214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31" name="원통 130"/>
          <p:cNvSpPr/>
          <p:nvPr/>
        </p:nvSpPr>
        <p:spPr>
          <a:xfrm>
            <a:off x="11310685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659924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1659924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5522255" y="5535298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5356051" y="5350514"/>
            <a:ext cx="2592288" cy="2830950"/>
            <a:chOff x="1368302" y="2016374"/>
            <a:chExt cx="2475687" cy="129214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38" name="원통 137"/>
          <p:cNvSpPr/>
          <p:nvPr/>
        </p:nvSpPr>
        <p:spPr>
          <a:xfrm>
            <a:off x="15578362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927601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5927601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1" name="왼쪽/오른쪽 화살표 140"/>
          <p:cNvSpPr/>
          <p:nvPr/>
        </p:nvSpPr>
        <p:spPr>
          <a:xfrm>
            <a:off x="13726312" y="333082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898815" y="300061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46" name="왼쪽/오른쪽 화살표 145"/>
          <p:cNvSpPr/>
          <p:nvPr/>
        </p:nvSpPr>
        <p:spPr>
          <a:xfrm>
            <a:off x="13744993" y="6586390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13898815" y="6256175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cxnSp>
        <p:nvCxnSpPr>
          <p:cNvPr id="170" name="꺾인 연결선 169"/>
          <p:cNvCxnSpPr>
            <a:stCxn id="213" idx="0"/>
            <a:endCxn id="42" idx="1"/>
          </p:cNvCxnSpPr>
          <p:nvPr/>
        </p:nvCxnSpPr>
        <p:spPr>
          <a:xfrm rot="16200000" flipV="1">
            <a:off x="3852513" y="5362566"/>
            <a:ext cx="2578107" cy="6129470"/>
          </a:xfrm>
          <a:prstGeom prst="bentConnector4">
            <a:avLst>
              <a:gd name="adj1" fmla="val 13127"/>
              <a:gd name="adj2" fmla="val 10893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213" idx="0"/>
            <a:endCxn id="110" idx="3"/>
          </p:cNvCxnSpPr>
          <p:nvPr/>
        </p:nvCxnSpPr>
        <p:spPr>
          <a:xfrm rot="5400000" flipH="1" flipV="1">
            <a:off x="11134912" y="2300419"/>
            <a:ext cx="4487325" cy="10344547"/>
          </a:xfrm>
          <a:prstGeom prst="bentConnector4">
            <a:avLst>
              <a:gd name="adj1" fmla="val 7542"/>
              <a:gd name="adj2" fmla="val 10417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67" idx="1"/>
            <a:endCxn id="143" idx="2"/>
          </p:cNvCxnSpPr>
          <p:nvPr/>
        </p:nvCxnSpPr>
        <p:spPr>
          <a:xfrm rot="10800000">
            <a:off x="7815094" y="14404072"/>
            <a:ext cx="5197028" cy="31057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모서리가 둥근 직사각형 239"/>
          <p:cNvSpPr/>
          <p:nvPr/>
        </p:nvSpPr>
        <p:spPr>
          <a:xfrm>
            <a:off x="404718" y="19252116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247" name="꺾인 연결선 246"/>
          <p:cNvCxnSpPr>
            <a:stCxn id="240" idx="3"/>
          </p:cNvCxnSpPr>
          <p:nvPr/>
        </p:nvCxnSpPr>
        <p:spPr>
          <a:xfrm flipV="1">
            <a:off x="4127595" y="14191855"/>
            <a:ext cx="8582288" cy="5653798"/>
          </a:xfrm>
          <a:prstGeom prst="bentConnector3">
            <a:avLst>
              <a:gd name="adj1" fmla="val 8351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0" idx="3"/>
            <a:endCxn id="229" idx="1"/>
          </p:cNvCxnSpPr>
          <p:nvPr/>
        </p:nvCxnSpPr>
        <p:spPr>
          <a:xfrm flipV="1">
            <a:off x="4127595" y="17373912"/>
            <a:ext cx="8507977" cy="2471741"/>
          </a:xfrm>
          <a:prstGeom prst="bentConnector3">
            <a:avLst>
              <a:gd name="adj1" fmla="val 8448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11722647" y="16770251"/>
            <a:ext cx="446855" cy="47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259" name="타원 258"/>
          <p:cNvSpPr/>
          <p:nvPr/>
        </p:nvSpPr>
        <p:spPr>
          <a:xfrm>
            <a:off x="11607545" y="14329742"/>
            <a:ext cx="489950" cy="426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60" name="모서리가 둥근 사각형 설명선 259"/>
          <p:cNvSpPr/>
          <p:nvPr/>
        </p:nvSpPr>
        <p:spPr>
          <a:xfrm>
            <a:off x="243277" y="17138054"/>
            <a:ext cx="5445505" cy="1537083"/>
          </a:xfrm>
          <a:prstGeom prst="wedgeRoundRectCallout">
            <a:avLst>
              <a:gd name="adj1" fmla="val -25786"/>
              <a:gd name="adj2" fmla="val 8278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Lobby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방을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채팅서버 입장 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78" name="직선 화살표 연결선 277"/>
          <p:cNvCxnSpPr>
            <a:stCxn id="78" idx="1"/>
            <a:endCxn id="143" idx="3"/>
          </p:cNvCxnSpPr>
          <p:nvPr/>
        </p:nvCxnSpPr>
        <p:spPr>
          <a:xfrm flipH="1">
            <a:off x="9505206" y="13723802"/>
            <a:ext cx="32046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사각형 설명선 141"/>
          <p:cNvSpPr/>
          <p:nvPr/>
        </p:nvSpPr>
        <p:spPr>
          <a:xfrm>
            <a:off x="300911" y="11347190"/>
            <a:ext cx="5227970" cy="1836551"/>
          </a:xfrm>
          <a:prstGeom prst="wedgeRoundRectCallout">
            <a:avLst>
              <a:gd name="adj1" fmla="val 49353"/>
              <a:gd name="adj2" fmla="val -792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특수한 경우를 제외한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접속은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PHP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제작한</a:t>
            </a:r>
            <a:r>
              <a:rPr lang="en-US" altLang="ko-KR" sz="1500" dirty="0" smtClean="0">
                <a:solidFill>
                  <a:schemeClr val="tx1"/>
                </a:solidFill>
              </a:rPr>
              <a:t> API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>
                <a:solidFill>
                  <a:schemeClr val="tx1"/>
                </a:solidFill>
              </a:rPr>
              <a:t>와 </a:t>
            </a:r>
            <a:r>
              <a:rPr lang="en-US" altLang="ko-KR" sz="1500" dirty="0" err="1">
                <a:solidFill>
                  <a:schemeClr val="tx1"/>
                </a:solidFill>
              </a:rPr>
              <a:t>BackEnd</a:t>
            </a:r>
            <a:r>
              <a:rPr lang="ko-KR" altLang="en-US" sz="1500" dirty="0">
                <a:solidFill>
                  <a:schemeClr val="tx1"/>
                </a:solidFill>
              </a:rPr>
              <a:t>를 명확히 </a:t>
            </a:r>
            <a:r>
              <a:rPr lang="ko-KR" altLang="en-US" sz="1500" dirty="0" smtClean="0">
                <a:solidFill>
                  <a:schemeClr val="tx1"/>
                </a:solidFill>
              </a:rPr>
              <a:t>구분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접근하기 위한 </a:t>
            </a:r>
            <a:r>
              <a:rPr lang="en-US" altLang="ko-KR" sz="1500" dirty="0" smtClean="0">
                <a:solidFill>
                  <a:schemeClr val="tx1"/>
                </a:solidFill>
              </a:rPr>
              <a:t>Gate </a:t>
            </a:r>
            <a:r>
              <a:rPr lang="ko-KR" altLang="en-US" sz="1500" dirty="0" smtClean="0">
                <a:solidFill>
                  <a:schemeClr val="tx1"/>
                </a:solidFill>
              </a:rPr>
              <a:t>역할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구조를 전혀 몰라도</a:t>
            </a:r>
            <a:r>
              <a:rPr lang="en-US" altLang="ko-KR" sz="1500" dirty="0" smtClean="0">
                <a:solidFill>
                  <a:schemeClr val="tx1"/>
                </a:solidFill>
              </a:rPr>
              <a:t>, API</a:t>
            </a:r>
            <a:r>
              <a:rPr lang="ko-KR" altLang="en-US" sz="1500" dirty="0" smtClean="0">
                <a:solidFill>
                  <a:schemeClr val="tx1"/>
                </a:solidFill>
              </a:rPr>
              <a:t>만 호출하면 원하는 결과를 얻을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0092100" y="13279155"/>
            <a:ext cx="1645354" cy="762555"/>
            <a:chOff x="10410057" y="12415478"/>
            <a:chExt cx="1645354" cy="762555"/>
          </a:xfrm>
        </p:grpSpPr>
        <p:sp>
          <p:nvSpPr>
            <p:cNvPr id="151" name="직사각형 150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790986" y="17159796"/>
            <a:ext cx="1645354" cy="762555"/>
            <a:chOff x="10410057" y="12415478"/>
            <a:chExt cx="1645354" cy="762555"/>
          </a:xfrm>
        </p:grpSpPr>
        <p:sp>
          <p:nvSpPr>
            <p:cNvPr id="159" name="직사각형 15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0508580" y="12753523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9006698" y="10694373"/>
            <a:ext cx="18037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FF0000"/>
                </a:solidFill>
              </a:rPr>
              <a:t>Front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5913918" y="10081270"/>
            <a:ext cx="3592265" cy="62992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정보 갱신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53" name="꺾인 연결선 152"/>
          <p:cNvCxnSpPr>
            <a:stCxn id="78" idx="0"/>
            <a:endCxn id="152" idx="2"/>
          </p:cNvCxnSpPr>
          <p:nvPr/>
        </p:nvCxnSpPr>
        <p:spPr>
          <a:xfrm rot="5400000" flipH="1" flipV="1">
            <a:off x="14808639" y="9850282"/>
            <a:ext cx="2040500" cy="37623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2328" y="792238"/>
            <a:ext cx="24881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err="1" smtClean="0">
                <a:solidFill>
                  <a:srgbClr val="FF0000"/>
                </a:solidFill>
              </a:rPr>
              <a:t>BackEnd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cxnSp>
        <p:nvCxnSpPr>
          <p:cNvPr id="155" name="꺾인 연결선 154"/>
          <p:cNvCxnSpPr>
            <a:stCxn id="152" idx="3"/>
            <a:endCxn id="417" idx="0"/>
          </p:cNvCxnSpPr>
          <p:nvPr/>
        </p:nvCxnSpPr>
        <p:spPr>
          <a:xfrm flipH="1" flipV="1">
            <a:off x="5977616" y="1508135"/>
            <a:ext cx="13528567" cy="8888097"/>
          </a:xfrm>
          <a:prstGeom prst="bentConnector4">
            <a:avLst>
              <a:gd name="adj1" fmla="val -1690"/>
              <a:gd name="adj2" fmla="val 1062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5328742" y="61546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9" name="원통 378"/>
          <p:cNvSpPr/>
          <p:nvPr/>
        </p:nvSpPr>
        <p:spPr>
          <a:xfrm>
            <a:off x="5586770" y="66028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5555931" y="67364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483" name="직사각형 482"/>
          <p:cNvSpPr/>
          <p:nvPr/>
        </p:nvSpPr>
        <p:spPr>
          <a:xfrm>
            <a:off x="5916005" y="72676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4" name="직사각형 483"/>
          <p:cNvSpPr/>
          <p:nvPr/>
        </p:nvSpPr>
        <p:spPr>
          <a:xfrm>
            <a:off x="5911299" y="77975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12466462" y="9865246"/>
            <a:ext cx="2519699" cy="996688"/>
            <a:chOff x="2149448" y="2016374"/>
            <a:chExt cx="8641588" cy="586438"/>
          </a:xfrm>
        </p:grpSpPr>
        <p:sp>
          <p:nvSpPr>
            <p:cNvPr id="157" name="모서리가 둥근 직사각형 156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86783" y="2033877"/>
              <a:ext cx="4547346" cy="150415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ko-KR" altLang="en-US" sz="1500" b="1" dirty="0" smtClean="0"/>
                <a:t>로</a:t>
              </a:r>
              <a:r>
                <a:rPr lang="ko-KR" altLang="en-US" sz="1500" b="1" dirty="0"/>
                <a:t>비</a:t>
              </a:r>
              <a:endParaRPr lang="en-US" altLang="ko-KR" sz="1500" b="1" dirty="0"/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12773542" y="10299369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꺾인 연결선 165"/>
          <p:cNvCxnSpPr>
            <a:stCxn id="143" idx="0"/>
            <a:endCxn id="157" idx="2"/>
          </p:cNvCxnSpPr>
          <p:nvPr/>
        </p:nvCxnSpPr>
        <p:spPr>
          <a:xfrm rot="5400000" flipH="1" flipV="1">
            <a:off x="9679904" y="8997125"/>
            <a:ext cx="2181599" cy="5911218"/>
          </a:xfrm>
          <a:prstGeom prst="bentConnector3">
            <a:avLst>
              <a:gd name="adj1" fmla="val 593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5400000" flipH="1" flipV="1">
            <a:off x="9194902" y="9054259"/>
            <a:ext cx="2067331" cy="5911218"/>
          </a:xfrm>
          <a:prstGeom prst="bentConnector3">
            <a:avLst>
              <a:gd name="adj1" fmla="val 7597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 flipV="1">
            <a:off x="6768902" y="10976201"/>
            <a:ext cx="0" cy="206733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57" idx="0"/>
          </p:cNvCxnSpPr>
          <p:nvPr/>
        </p:nvCxnSpPr>
        <p:spPr>
          <a:xfrm flipV="1">
            <a:off x="13726312" y="9716354"/>
            <a:ext cx="0" cy="148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V="1">
            <a:off x="13715965" y="9716355"/>
            <a:ext cx="559313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flipH="1">
            <a:off x="19309096" y="1224286"/>
            <a:ext cx="1" cy="8492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H="1">
            <a:off x="6576552" y="1224286"/>
            <a:ext cx="12732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6586318" y="1224286"/>
            <a:ext cx="0" cy="2838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/>
          <p:cNvSpPr/>
          <p:nvPr/>
        </p:nvSpPr>
        <p:spPr>
          <a:xfrm>
            <a:off x="12508995" y="10945366"/>
            <a:ext cx="452595" cy="394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cxnSp>
        <p:nvCxnSpPr>
          <p:cNvPr id="180" name="꺾인 연결선 179"/>
          <p:cNvCxnSpPr>
            <a:stCxn id="240" idx="3"/>
          </p:cNvCxnSpPr>
          <p:nvPr/>
        </p:nvCxnSpPr>
        <p:spPr>
          <a:xfrm flipV="1">
            <a:off x="4127595" y="14404071"/>
            <a:ext cx="3152592" cy="5441582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6404890" y="17973122"/>
            <a:ext cx="1645354" cy="762555"/>
            <a:chOff x="10410057" y="12415478"/>
            <a:chExt cx="1645354" cy="762555"/>
          </a:xfrm>
        </p:grpSpPr>
        <p:sp>
          <p:nvSpPr>
            <p:cNvPr id="162" name="직사각형 16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0508580" y="1276803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5086" y="226453"/>
            <a:ext cx="315458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Server </a:t>
            </a:r>
            <a:r>
              <a:rPr lang="ko-KR" altLang="en-US" sz="3000" b="1" dirty="0" smtClean="0"/>
              <a:t>부하 분산</a:t>
            </a:r>
            <a:endParaRPr lang="en-US" altLang="ko-KR" sz="3000" b="1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013889" y="2526442"/>
            <a:ext cx="12688483" cy="10233686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83893" y="3975152"/>
            <a:ext cx="8083063" cy="835292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999446" y="4074191"/>
            <a:ext cx="1153523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Server</a:t>
            </a:r>
            <a:endParaRPr lang="en-US" altLang="ko-KR" sz="25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507651" y="4911256"/>
            <a:ext cx="2475687" cy="1944216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8322140" y="4773368"/>
            <a:ext cx="2498793" cy="1944216"/>
            <a:chOff x="1368302" y="2016374"/>
            <a:chExt cx="2498793" cy="115212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26618" y="2030776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8587875" y="5205416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587876" y="5925496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424123" y="7679790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8247829" y="7531471"/>
            <a:ext cx="6497230" cy="3728229"/>
            <a:chOff x="792238" y="1440310"/>
            <a:chExt cx="3816424" cy="4032448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624379" y="8163356"/>
            <a:ext cx="2475687" cy="2736304"/>
            <a:chOff x="1368302" y="2016374"/>
            <a:chExt cx="2475687" cy="1152128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890114" y="85954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90115" y="931548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890114" y="101075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1733288" y="8554636"/>
            <a:ext cx="2475687" cy="1944216"/>
            <a:chOff x="1368302" y="2016374"/>
            <a:chExt cx="2475687" cy="11521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1999023" y="898668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1999024" y="97067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2354588" y="4907794"/>
            <a:ext cx="2475687" cy="1944216"/>
            <a:chOff x="1368302" y="2016374"/>
            <a:chExt cx="2475687" cy="1152128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2620323" y="533984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2620324" y="605992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91" idx="3"/>
            <a:endCxn id="111" idx="1"/>
          </p:cNvCxnSpPr>
          <p:nvPr/>
        </p:nvCxnSpPr>
        <p:spPr>
          <a:xfrm>
            <a:off x="10532092" y="6213528"/>
            <a:ext cx="2088232" cy="13442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1" idx="2"/>
            <a:endCxn id="110" idx="3"/>
          </p:cNvCxnSpPr>
          <p:nvPr/>
        </p:nvCxnSpPr>
        <p:spPr>
          <a:xfrm rot="5400000" flipH="1" flipV="1">
            <a:off x="9685499" y="5804596"/>
            <a:ext cx="5055762" cy="4702317"/>
          </a:xfrm>
          <a:prstGeom prst="bentConnector4">
            <a:avLst>
              <a:gd name="adj1" fmla="val -7160"/>
              <a:gd name="adj2" fmla="val 11350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06" idx="1"/>
            <a:endCxn id="100" idx="3"/>
          </p:cNvCxnSpPr>
          <p:nvPr/>
        </p:nvCxnSpPr>
        <p:spPr>
          <a:xfrm rot="10800000">
            <a:off x="10834332" y="9603516"/>
            <a:ext cx="1164693" cy="39128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4618955" y="2716047"/>
            <a:ext cx="18037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FF0000"/>
                </a:solidFill>
              </a:rPr>
              <a:t>Front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8078719" y="2001188"/>
            <a:ext cx="2519699" cy="996688"/>
            <a:chOff x="2149448" y="2016374"/>
            <a:chExt cx="8641588" cy="586438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586783" y="2063663"/>
              <a:ext cx="4547346" cy="150415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ko-KR" altLang="en-US" sz="1500" b="1" dirty="0" smtClean="0"/>
                <a:t>로</a:t>
              </a:r>
              <a:r>
                <a:rPr lang="ko-KR" altLang="en-US" sz="1500" b="1" dirty="0"/>
                <a:t>비</a:t>
              </a:r>
              <a:endParaRPr lang="en-US" altLang="ko-KR" sz="1500" b="1" dirty="0"/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8385799" y="2446843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사각형 설명선 146"/>
          <p:cNvSpPr/>
          <p:nvPr/>
        </p:nvSpPr>
        <p:spPr>
          <a:xfrm>
            <a:off x="12457534" y="864246"/>
            <a:ext cx="7090247" cy="1224136"/>
          </a:xfrm>
          <a:prstGeom prst="wedgeRoundRectCallout">
            <a:avLst>
              <a:gd name="adj1" fmla="val -81965"/>
              <a:gd name="adj2" fmla="val 27087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부하분산 대상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 분산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서버 자신의 정보를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등록해두면</a:t>
            </a:r>
            <a:r>
              <a:rPr lang="en-US" altLang="ko-KR" sz="1500" dirty="0" smtClean="0">
                <a:solidFill>
                  <a:schemeClr val="tx1"/>
                </a:solidFill>
              </a:rPr>
              <a:t>, Lobby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클라이언트에게 적절한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전달한다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678186" y="4551217"/>
            <a:ext cx="1750770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부하분산 대상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사각형 설명선 148"/>
          <p:cNvSpPr/>
          <p:nvPr/>
        </p:nvSpPr>
        <p:spPr>
          <a:xfrm>
            <a:off x="10330015" y="12948780"/>
            <a:ext cx="7091021" cy="1934224"/>
          </a:xfrm>
          <a:prstGeom prst="wedgeRoundRectCallout">
            <a:avLst>
              <a:gd name="adj1" fmla="val -33651"/>
              <a:gd name="adj2" fmla="val -13508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부하분산 대상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배틀 서버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 서버 분산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배틀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 정보를 </a:t>
            </a:r>
            <a:r>
              <a:rPr lang="ko-KR" altLang="en-US" sz="1500" dirty="0" smtClean="0">
                <a:solidFill>
                  <a:schemeClr val="tx1"/>
                </a:solidFill>
              </a:rPr>
              <a:t>마스터 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에 등록해두면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마스터 서버가 적절한 방을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알려준다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서버는 마스터 서버로부터 받은 배틀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 정보를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756881" y="7355250"/>
            <a:ext cx="1750770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부하분산 대상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4374697" y="4710464"/>
            <a:ext cx="2048022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배틀 서버군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700755" y="1735940"/>
            <a:ext cx="197198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매칭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9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8999982" y="1152278"/>
            <a:ext cx="7225708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340288" y="1924535"/>
            <a:ext cx="2592288" cy="2215137"/>
            <a:chOff x="1368302" y="2016374"/>
            <a:chExt cx="2475687" cy="1292140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05839" y="2134400"/>
              <a:ext cx="2121179" cy="18849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</p:txBody>
        </p:sp>
      </p:grpSp>
      <p:sp>
        <p:nvSpPr>
          <p:cNvPr id="92" name="원통 91"/>
          <p:cNvSpPr/>
          <p:nvPr/>
        </p:nvSpPr>
        <p:spPr>
          <a:xfrm>
            <a:off x="9556311" y="2771520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905550" y="3383425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63575" y="1251317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DB (Replication)</a:t>
            </a:r>
            <a:endParaRPr lang="en-US" altLang="ko-KR" sz="25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386380" y="4735951"/>
            <a:ext cx="2592288" cy="2830950"/>
            <a:chOff x="1368302" y="2016374"/>
            <a:chExt cx="2475687" cy="1292140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05839" y="2074442"/>
              <a:ext cx="2121179" cy="14749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</p:txBody>
        </p:sp>
      </p:grpSp>
      <p:sp>
        <p:nvSpPr>
          <p:cNvPr id="104" name="원통 103"/>
          <p:cNvSpPr/>
          <p:nvPr/>
        </p:nvSpPr>
        <p:spPr>
          <a:xfrm>
            <a:off x="9608691" y="5426659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957930" y="610451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957930" y="671013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326727" y="3059308"/>
            <a:ext cx="7090247" cy="1789164"/>
          </a:xfrm>
          <a:prstGeom prst="wedgeRoundRectCallout">
            <a:avLst>
              <a:gd name="adj1" fmla="val -17159"/>
              <a:gd name="adj2" fmla="val 7919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접근하기 위해서는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 Info 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거쳐야 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</a:t>
            </a:r>
            <a:r>
              <a:rPr lang="ko-KR" altLang="en-US" sz="1500" dirty="0" smtClean="0">
                <a:solidFill>
                  <a:schemeClr val="tx1"/>
                </a:solidFill>
              </a:rPr>
              <a:t>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번호를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알아온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번호를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접속하기 위한 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368302" y="5565400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3" name="모서리가 둥근 사각형 설명선 122"/>
          <p:cNvSpPr/>
          <p:nvPr/>
        </p:nvSpPr>
        <p:spPr>
          <a:xfrm>
            <a:off x="12275325" y="1924535"/>
            <a:ext cx="3088727" cy="899146"/>
          </a:xfrm>
          <a:prstGeom prst="wedgeRoundRectCallout">
            <a:avLst>
              <a:gd name="adj1" fmla="val -81240"/>
              <a:gd name="adj2" fmla="val 13301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번호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모서리가 둥근 사각형 설명선 124"/>
          <p:cNvSpPr/>
          <p:nvPr/>
        </p:nvSpPr>
        <p:spPr>
          <a:xfrm>
            <a:off x="12275325" y="4084843"/>
            <a:ext cx="3806349" cy="2019668"/>
          </a:xfrm>
          <a:prstGeom prst="wedgeRoundRectCallout">
            <a:avLst>
              <a:gd name="adj1" fmla="val -72573"/>
              <a:gd name="adj2" fmla="val 665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12275325" y="6379404"/>
            <a:ext cx="3806349" cy="742275"/>
          </a:xfrm>
          <a:prstGeom prst="wedgeRoundRectCallout">
            <a:avLst>
              <a:gd name="adj1" fmla="val -72397"/>
              <a:gd name="adj2" fmla="val 156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8641110" y="3242094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47" name="타원 146"/>
          <p:cNvSpPr/>
          <p:nvPr/>
        </p:nvSpPr>
        <p:spPr>
          <a:xfrm>
            <a:off x="8723311" y="6379404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52" name="직사각형 151"/>
          <p:cNvSpPr/>
          <p:nvPr/>
        </p:nvSpPr>
        <p:spPr>
          <a:xfrm>
            <a:off x="12380801" y="4740310"/>
            <a:ext cx="360040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500" dirty="0" smtClean="0">
                <a:solidFill>
                  <a:schemeClr val="tx1"/>
                </a:solidFill>
              </a:rPr>
              <a:t>의 값에 따라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160" name="꺾인 연결선 159"/>
          <p:cNvCxnSpPr>
            <a:stCxn id="122" idx="3"/>
          </p:cNvCxnSpPr>
          <p:nvPr/>
        </p:nvCxnSpPr>
        <p:spPr>
          <a:xfrm flipV="1">
            <a:off x="5091179" y="3032104"/>
            <a:ext cx="4249109" cy="3126833"/>
          </a:xfrm>
          <a:prstGeom prst="bentConnector3">
            <a:avLst>
              <a:gd name="adj1" fmla="val 63663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22" idx="3"/>
          </p:cNvCxnSpPr>
          <p:nvPr/>
        </p:nvCxnSpPr>
        <p:spPr>
          <a:xfrm flipV="1">
            <a:off x="5091179" y="6151426"/>
            <a:ext cx="4295201" cy="751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038706" y="8350271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210497" y="8517263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66281" y="9238886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9640446" y="967508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74353" y="1035293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09607" y="980870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242945" y="9302038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48" name="직사각형 47"/>
          <p:cNvSpPr/>
          <p:nvPr/>
        </p:nvSpPr>
        <p:spPr>
          <a:xfrm>
            <a:off x="9969647" y="108827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290617" y="9238886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0" name="원통 49"/>
          <p:cNvSpPr/>
          <p:nvPr/>
        </p:nvSpPr>
        <p:spPr>
          <a:xfrm>
            <a:off x="12548645" y="9687032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17806" y="9820656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52" name="직사각형 51"/>
          <p:cNvSpPr/>
          <p:nvPr/>
        </p:nvSpPr>
        <p:spPr>
          <a:xfrm>
            <a:off x="12877880" y="1035189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873174" y="10881745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575779" y="9823862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66" name="꺾인 연결선 165"/>
          <p:cNvCxnSpPr>
            <a:stCxn id="122" idx="3"/>
            <a:endCxn id="43" idx="1"/>
          </p:cNvCxnSpPr>
          <p:nvPr/>
        </p:nvCxnSpPr>
        <p:spPr>
          <a:xfrm>
            <a:off x="5091179" y="6158937"/>
            <a:ext cx="4175102" cy="4348230"/>
          </a:xfrm>
          <a:prstGeom prst="bentConnector3">
            <a:avLst>
              <a:gd name="adj1" fmla="val 6460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사각형 설명선 126"/>
          <p:cNvSpPr/>
          <p:nvPr/>
        </p:nvSpPr>
        <p:spPr>
          <a:xfrm>
            <a:off x="13213618" y="12261625"/>
            <a:ext cx="3816424" cy="485525"/>
          </a:xfrm>
          <a:prstGeom prst="wedgeRoundRectCallout">
            <a:avLst>
              <a:gd name="adj1" fmla="val -34499"/>
              <a:gd name="adj2" fmla="val -21606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25086" y="226453"/>
            <a:ext cx="338554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DB </a:t>
            </a:r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구조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20584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5131026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5070954"/>
            <a:ext cx="16489828" cy="697284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640064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Accept Thread x 1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</a:t>
            </a:r>
            <a:r>
              <a:rPr lang="ko-KR" altLang="en-US" sz="1200" dirty="0">
                <a:solidFill>
                  <a:schemeClr val="tx1"/>
                </a:solidFill>
              </a:rPr>
              <a:t>한 세션에게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b="1" dirty="0">
                <a:solidFill>
                  <a:schemeClr val="tx1"/>
                </a:solidFill>
              </a:rPr>
              <a:t> 할당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전달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새션에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>
                <a:solidFill>
                  <a:schemeClr val="tx1"/>
                </a:solidFill>
              </a:rPr>
              <a:t>IOCP </a:t>
            </a:r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7029684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91141" y="5707090"/>
            <a:ext cx="5474548" cy="558510"/>
          </a:xfrm>
          <a:prstGeom prst="wedgeRoundRectCallout">
            <a:avLst>
              <a:gd name="adj1" fmla="val 17791"/>
              <a:gd name="adj2" fmla="val 1738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6191414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6311644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6486095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Worker Thread x N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네트워크 송수신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완성된 </a:t>
            </a:r>
            <a:r>
              <a:rPr lang="ko-KR" altLang="en-US" sz="1200" dirty="0" err="1">
                <a:solidFill>
                  <a:schemeClr val="tx1"/>
                </a:solidFill>
              </a:rPr>
              <a:t>패킷에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Decoding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Send </a:t>
            </a:r>
            <a:r>
              <a:rPr lang="ko-KR" altLang="en-US" sz="1200" dirty="0">
                <a:solidFill>
                  <a:schemeClr val="tx1"/>
                </a:solidFill>
              </a:rPr>
              <a:t>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>
                <a:solidFill>
                  <a:schemeClr val="tx1"/>
                </a:solidFill>
              </a:rPr>
              <a:t>Send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보낼 </a:t>
            </a:r>
            <a:r>
              <a:rPr lang="ko-KR" altLang="en-US" sz="1200" dirty="0" err="1">
                <a:solidFill>
                  <a:schemeClr val="tx1"/>
                </a:solidFill>
              </a:rPr>
              <a:t>패킷이</a:t>
            </a:r>
            <a:r>
              <a:rPr lang="ko-KR" altLang="en-US" sz="1200" dirty="0">
                <a:solidFill>
                  <a:schemeClr val="tx1"/>
                </a:solidFill>
              </a:rPr>
              <a:t> 있을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WSASend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연결 종료된 세션에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OnClientLeave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6957154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833073" y="7015170"/>
            <a:ext cx="2623960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endParaRPr lang="en-US" altLang="ko-KR" sz="1200" dirty="0"/>
          </a:p>
        </p:txBody>
      </p:sp>
      <p:cxnSp>
        <p:nvCxnSpPr>
          <p:cNvPr id="419" name="직선 화살표 연결선 418"/>
          <p:cNvCxnSpPr>
            <a:stCxn id="414" idx="1"/>
            <a:endCxn id="410" idx="3"/>
          </p:cNvCxnSpPr>
          <p:nvPr/>
        </p:nvCxnSpPr>
        <p:spPr>
          <a:xfrm flipH="1">
            <a:off x="12239404" y="8108664"/>
            <a:ext cx="699381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7727681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7717834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꺾인 연결선 437"/>
          <p:cNvCxnSpPr>
            <a:stCxn id="400" idx="2"/>
            <a:endCxn id="461" idx="0"/>
          </p:cNvCxnSpPr>
          <p:nvPr/>
        </p:nvCxnSpPr>
        <p:spPr>
          <a:xfrm rot="16200000" flipH="1">
            <a:off x="2825670" y="10216122"/>
            <a:ext cx="2576722" cy="214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2457534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3605266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11611746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1168375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532" idx="0"/>
          </p:cNvCxnSpPr>
          <p:nvPr/>
        </p:nvCxnSpPr>
        <p:spPr>
          <a:xfrm flipH="1">
            <a:off x="10940141" y="9744106"/>
            <a:ext cx="3121" cy="7781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1168375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5189141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2979898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5318718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2979898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9035422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1059931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1059931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3498259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11212805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11041400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stCxn id="498" idx="0"/>
            <a:endCxn id="524" idx="2"/>
          </p:cNvCxnSpPr>
          <p:nvPr/>
        </p:nvCxnSpPr>
        <p:spPr>
          <a:xfrm flipH="1" flipV="1">
            <a:off x="14251858" y="10106276"/>
            <a:ext cx="4157" cy="4930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9604551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4" name="모서리가 둥근 직사각형 523"/>
          <p:cNvSpPr/>
          <p:nvPr/>
        </p:nvSpPr>
        <p:spPr>
          <a:xfrm>
            <a:off x="13247476" y="966133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27" name="직선 화살표 연결선 526"/>
          <p:cNvCxnSpPr>
            <a:stCxn id="524" idx="0"/>
            <a:endCxn id="412" idx="3"/>
          </p:cNvCxnSpPr>
          <p:nvPr/>
        </p:nvCxnSpPr>
        <p:spPr>
          <a:xfrm flipV="1">
            <a:off x="14251858" y="8983638"/>
            <a:ext cx="0" cy="6776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모서리가 둥근 직사각형 531"/>
          <p:cNvSpPr/>
          <p:nvPr/>
        </p:nvSpPr>
        <p:spPr>
          <a:xfrm>
            <a:off x="9935759" y="10522228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39" name="직선 화살표 연결선 538"/>
          <p:cNvCxnSpPr>
            <a:stCxn id="532" idx="2"/>
            <a:endCxn id="462" idx="0"/>
          </p:cNvCxnSpPr>
          <p:nvPr/>
        </p:nvCxnSpPr>
        <p:spPr>
          <a:xfrm>
            <a:off x="10940141" y="10967168"/>
            <a:ext cx="0" cy="716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원통 411"/>
          <p:cNvSpPr/>
          <p:nvPr/>
        </p:nvSpPr>
        <p:spPr>
          <a:xfrm>
            <a:off x="13370833" y="770960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769466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513102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765062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r>
              <a:rPr lang="en-US" altLang="ko-KR" sz="3000" b="1" dirty="0"/>
              <a:t> </a:t>
            </a:r>
            <a:r>
              <a:rPr lang="en-US" altLang="ko-KR" sz="3000" b="1" dirty="0" smtClean="0"/>
              <a:t>/ </a:t>
            </a:r>
            <a:r>
              <a:rPr lang="en-US" altLang="ko-KR" sz="3000" b="1" dirty="0" err="1" smtClean="0"/>
              <a:t>CLanServer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864246"/>
            <a:ext cx="8340554" cy="393951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500" b="1" dirty="0" err="1"/>
              <a:t>CNetServer</a:t>
            </a:r>
            <a:r>
              <a:rPr lang="en-US" altLang="ko-KR" sz="2500" b="1" dirty="0"/>
              <a:t>, </a:t>
            </a:r>
            <a:r>
              <a:rPr lang="en-US" altLang="ko-KR" sz="2500" b="1" dirty="0" err="1" smtClean="0"/>
              <a:t>CLanServer</a:t>
            </a:r>
            <a:r>
              <a:rPr lang="ko-KR" altLang="en-US" sz="2500" b="1" dirty="0" smtClean="0"/>
              <a:t> </a:t>
            </a:r>
            <a:r>
              <a:rPr lang="ko-KR" altLang="en-US" sz="2500" b="1" dirty="0"/>
              <a:t>차이점</a:t>
            </a:r>
            <a:endParaRPr lang="en-US" altLang="ko-KR" sz="2500" b="1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CNetServer</a:t>
            </a:r>
            <a:r>
              <a:rPr lang="ko-KR" altLang="en-US" sz="2000" dirty="0" smtClean="0"/>
              <a:t>는 </a:t>
            </a:r>
            <a:r>
              <a:rPr lang="ko-KR" altLang="en-US" sz="2000" dirty="0" smtClean="0"/>
              <a:t>외부 통신용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CLanServer</a:t>
            </a:r>
            <a:r>
              <a:rPr lang="ko-KR" altLang="en-US" sz="2000" dirty="0" smtClean="0"/>
              <a:t>는 내부 서버 간 통신에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CLanServer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Encoding / Decoding </a:t>
            </a:r>
            <a:r>
              <a:rPr lang="ko-KR" altLang="en-US" sz="2000" dirty="0"/>
              <a:t>절차가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그 외에는 모두 동일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7377468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7717834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0172" y="3170766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36610" y="3110694"/>
            <a:ext cx="16489828" cy="697284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04853" y="44403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Connect Thread x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지정된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LanServer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Connect</a:t>
            </a:r>
            <a:r>
              <a:rPr lang="ko-KR" altLang="en-US" sz="1200" dirty="0" smtClean="0">
                <a:solidFill>
                  <a:schemeClr val="tx1"/>
                </a:solidFill>
              </a:rPr>
              <a:t>되지 않은 경우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지속적으로 서버에 </a:t>
            </a:r>
            <a:r>
              <a:rPr lang="en-US" altLang="ko-KR" sz="1200" dirty="0" smtClean="0">
                <a:solidFill>
                  <a:schemeClr val="tx1"/>
                </a:solidFill>
              </a:rPr>
              <a:t>Connect </a:t>
            </a:r>
            <a:r>
              <a:rPr lang="ko-KR" altLang="en-US" sz="1200" dirty="0" smtClean="0">
                <a:solidFill>
                  <a:schemeClr val="tx1"/>
                </a:solidFill>
              </a:rPr>
              <a:t>시도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Connect </a:t>
            </a:r>
            <a:r>
              <a:rPr lang="ko-KR" altLang="en-US" sz="1200" dirty="0" smtClean="0">
                <a:solidFill>
                  <a:schemeClr val="tx1"/>
                </a:solidFill>
              </a:rPr>
              <a:t>성공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자신에게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IOCP </a:t>
            </a:r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38509" y="5069424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85368" y="3746830"/>
            <a:ext cx="5474548" cy="558510"/>
          </a:xfrm>
          <a:prstGeom prst="wedgeRoundRectCallout">
            <a:avLst>
              <a:gd name="adj1" fmla="val 17791"/>
              <a:gd name="adj2" fmla="val 1738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09298" y="4231154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04525" y="4351384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1346" y="4525835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Worker Thread x N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네트워크 송수신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완성된 </a:t>
            </a:r>
            <a:r>
              <a:rPr lang="ko-KR" altLang="en-US" sz="1200" dirty="0" err="1">
                <a:solidFill>
                  <a:schemeClr val="tx1"/>
                </a:solidFill>
              </a:rPr>
              <a:t>패킷에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Send </a:t>
            </a:r>
            <a:r>
              <a:rPr lang="ko-KR" altLang="en-US" sz="1200" dirty="0">
                <a:solidFill>
                  <a:schemeClr val="tx1"/>
                </a:solidFill>
              </a:rPr>
              <a:t>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>
                <a:solidFill>
                  <a:schemeClr val="tx1"/>
                </a:solidFill>
              </a:rPr>
              <a:t>Send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보낼 </a:t>
            </a:r>
            <a:r>
              <a:rPr lang="ko-KR" altLang="en-US" sz="1200" dirty="0" err="1">
                <a:solidFill>
                  <a:schemeClr val="tx1"/>
                </a:solidFill>
              </a:rPr>
              <a:t>패킷이</a:t>
            </a:r>
            <a:r>
              <a:rPr lang="ko-KR" altLang="en-US" sz="1200" dirty="0">
                <a:solidFill>
                  <a:schemeClr val="tx1"/>
                </a:solidFill>
              </a:rPr>
              <a:t> 있을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WSASend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연결 종료된 세션에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OnClientLeave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3012" y="4996894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800049" y="5054910"/>
            <a:ext cx="2678461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cxnSp>
        <p:nvCxnSpPr>
          <p:cNvPr id="419" name="직선 화살표 연결선 418"/>
          <p:cNvCxnSpPr>
            <a:stCxn id="414" idx="1"/>
            <a:endCxn id="410" idx="3"/>
          </p:cNvCxnSpPr>
          <p:nvPr/>
        </p:nvCxnSpPr>
        <p:spPr>
          <a:xfrm flipH="1">
            <a:off x="12233631" y="6148404"/>
            <a:ext cx="699381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2644" y="5767421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297138" y="5757574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꺾인 연결선 437"/>
          <p:cNvCxnSpPr>
            <a:stCxn id="400" idx="2"/>
          </p:cNvCxnSpPr>
          <p:nvPr/>
        </p:nvCxnSpPr>
        <p:spPr>
          <a:xfrm rot="5400000">
            <a:off x="2227388" y="7932056"/>
            <a:ext cx="2630900" cy="9163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36610" y="10497274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54394" y="11645006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0381" y="9651486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OnConnect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49228" y="972349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34368" y="7783846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095333" y="972349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84678" y="13228881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1731" y="11019638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2911" y="13358458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CContentClient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: public </a:t>
            </a:r>
            <a:r>
              <a:rPr lang="en-US" altLang="ko-KR" sz="1400" b="1" dirty="0" err="1"/>
              <a:t>CLanClient</a:t>
            </a:r>
            <a:endParaRPr lang="en-US" altLang="ko-KR" sz="1400" b="1" dirty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69068" y="11019638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897818" y="7075162"/>
            <a:ext cx="1939648" cy="3357016"/>
          </a:xfrm>
          <a:prstGeom prst="bentConnector3">
            <a:avLst>
              <a:gd name="adj1" fmla="val 311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2090" y="863905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0998" y="863905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597846" y="11537999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0242" y="9252545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0363" y="9081140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V="1">
            <a:off x="14250242" y="7023378"/>
            <a:ext cx="0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4051" y="7644291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2" name="원통 411"/>
          <p:cNvSpPr/>
          <p:nvPr/>
        </p:nvSpPr>
        <p:spPr>
          <a:xfrm>
            <a:off x="13365060" y="57493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39102" y="573440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05088" y="317076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CLanClient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02887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CLanClient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80270"/>
            <a:ext cx="5190717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CLanServer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Connect </a:t>
            </a:r>
            <a:r>
              <a:rPr lang="ko-KR" altLang="en-US" sz="2000" dirty="0" smtClean="0"/>
              <a:t>하기 위한</a:t>
            </a:r>
            <a:r>
              <a:rPr lang="en-US" altLang="ko-KR" sz="2000" dirty="0" smtClean="0"/>
              <a:t> Client</a:t>
            </a:r>
            <a:endParaRPr lang="en-US" altLang="ko-KR" sz="20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1552" y="5417208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모듈 </a:t>
            </a:r>
            <a:r>
              <a:rPr lang="en-US" altLang="ko-KR" sz="1500" dirty="0" smtClean="0">
                <a:solidFill>
                  <a:schemeClr val="tx1"/>
                </a:solidFill>
              </a:rPr>
              <a:t>Start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0420" y="5757574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156963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Accpet</a:t>
            </a:r>
            <a:r>
              <a:rPr lang="ko-KR" altLang="en-US" sz="1200" dirty="0"/>
              <a:t>만 하는 </a:t>
            </a:r>
            <a:r>
              <a:rPr lang="en-US" altLang="ko-KR" sz="1200" dirty="0"/>
              <a:t>Thread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Accpet</a:t>
            </a:r>
            <a:r>
              <a:rPr lang="en-US" altLang="ko-KR" sz="1200" dirty="0"/>
              <a:t>()</a:t>
            </a:r>
            <a:r>
              <a:rPr lang="ko-KR" altLang="en-US" sz="1200" dirty="0"/>
              <a:t>의 결과 소켓을 </a:t>
            </a:r>
            <a:r>
              <a:rPr lang="en-US" altLang="ko-KR" sz="1200" dirty="0"/>
              <a:t>Accept Queue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넣어서 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 Thread</a:t>
            </a:r>
            <a:r>
              <a:rPr lang="ko-KR" altLang="en-US" sz="1200" dirty="0"/>
              <a:t>로 전달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Recv</a:t>
            </a:r>
            <a:r>
              <a:rPr lang="ko-KR" altLang="en-US" sz="1200" dirty="0"/>
              <a:t> 완료통지 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세션의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Queue </a:t>
            </a:r>
            <a:r>
              <a:rPr lang="ko-KR" altLang="en-US" sz="1200" dirty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완성된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 </a:t>
            </a:r>
            <a:r>
              <a:rPr lang="en-US" altLang="ko-KR" sz="1200" dirty="0"/>
              <a:t>Complete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Packet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marL="228523" indent="-228523">
              <a:buAutoNum type="arabicPeriod"/>
            </a:pP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138496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각 세션의 </a:t>
            </a:r>
            <a:r>
              <a:rPr lang="en-US" altLang="ko-KR" sz="1200" dirty="0" smtClean="0"/>
              <a:t>Send Queue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보낼 데이터가 있을 경우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Encoding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WSASend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13130"/>
            <a:ext cx="2427477" cy="120030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정리된 세션 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28942"/>
            <a:ext cx="2427477" cy="230829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신규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게임 준비된 유저 </a:t>
            </a:r>
            <a:r>
              <a:rPr lang="en-US" altLang="ko-KR" sz="1200" dirty="0" smtClean="0">
                <a:sym typeface="Wingdings" pitchFamily="2" charset="2"/>
              </a:rPr>
              <a:t>Game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 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144109"/>
            <a:ext cx="2427477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게임 진행중인 세션 처리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진입 유저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Game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4112479" y="5466687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020922" y="5807330"/>
            <a:ext cx="795181" cy="13879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5875284" y="6103705"/>
            <a:ext cx="5576744" cy="9388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 92"/>
          <p:cNvSpPr/>
          <p:nvPr/>
        </p:nvSpPr>
        <p:spPr>
          <a:xfrm>
            <a:off x="13310910" y="5473712"/>
            <a:ext cx="1194403" cy="1267012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LockFree</a:t>
            </a:r>
            <a:r>
              <a:rPr lang="en-US" altLang="ko-KR" sz="1100" dirty="0">
                <a:solidFill>
                  <a:schemeClr val="tx1"/>
                </a:solidFill>
              </a:rPr>
              <a:t>-Stack)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14749880" y="5249930"/>
            <a:ext cx="5400600" cy="654876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3" idx="2"/>
            <a:endCxn id="29" idx="0"/>
          </p:cNvCxnSpPr>
          <p:nvPr/>
        </p:nvCxnSpPr>
        <p:spPr>
          <a:xfrm rot="10800000" flipV="1">
            <a:off x="12085586" y="6107218"/>
            <a:ext cx="1225324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93" idx="4"/>
          </p:cNvCxnSpPr>
          <p:nvPr/>
        </p:nvCxnSpPr>
        <p:spPr>
          <a:xfrm rot="16200000" flipV="1">
            <a:off x="16204968" y="4407563"/>
            <a:ext cx="949716" cy="43490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839900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002489" cy="247757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세션의 현재 상태에 따라 </a:t>
            </a:r>
            <a:r>
              <a:rPr lang="ko-KR" altLang="en-US" sz="2000" dirty="0" smtClean="0"/>
              <a:t>모드 </a:t>
            </a:r>
            <a:r>
              <a:rPr lang="ko-KR" altLang="en-US" sz="2000" dirty="0" smtClean="0"/>
              <a:t>결정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, Game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, Release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)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해당 모드의 세션에는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자신만 접근</a:t>
            </a:r>
            <a:r>
              <a:rPr lang="en-US" altLang="ko-KR" sz="2000" dirty="0" smtClean="0"/>
              <a:t>.  (ex. 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모드의 세션에는 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접근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세션간 동기화 불필요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121223" y="9787751"/>
            <a:ext cx="4013993" cy="3782371"/>
          </a:xfrm>
          <a:prstGeom prst="bentConnector3">
            <a:avLst>
              <a:gd name="adj1" fmla="val 366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1288</Words>
  <Application>Microsoft Office PowerPoint</Application>
  <PresentationFormat>사용자 지정</PresentationFormat>
  <Paragraphs>361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409</cp:revision>
  <dcterms:created xsi:type="dcterms:W3CDTF">2019-01-14T04:58:00Z</dcterms:created>
  <dcterms:modified xsi:type="dcterms:W3CDTF">2019-01-16T07:41:20Z</dcterms:modified>
</cp:coreProperties>
</file>